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ink/ink1.xml" ContentType="application/inkml+xml"/>
  <Override PartName="/ppt/ink/ink2.xml" ContentType="application/inkml+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7" r:id="rId3"/>
  </p:sldMasterIdLst>
  <p:notesMasterIdLst>
    <p:notesMasterId r:id="rId20"/>
  </p:notesMasterIdLst>
  <p:handoutMasterIdLst>
    <p:handoutMasterId r:id="rId21"/>
  </p:handoutMasterIdLst>
  <p:sldIdLst>
    <p:sldId id="294" r:id="rId4"/>
    <p:sldId id="309" r:id="rId5"/>
    <p:sldId id="297" r:id="rId6"/>
    <p:sldId id="305" r:id="rId7"/>
    <p:sldId id="296" r:id="rId8"/>
    <p:sldId id="310" r:id="rId9"/>
    <p:sldId id="298" r:id="rId10"/>
    <p:sldId id="311" r:id="rId11"/>
    <p:sldId id="299" r:id="rId12"/>
    <p:sldId id="312" r:id="rId13"/>
    <p:sldId id="301" r:id="rId14"/>
    <p:sldId id="302" r:id="rId15"/>
    <p:sldId id="313" r:id="rId16"/>
    <p:sldId id="303" r:id="rId17"/>
    <p:sldId id="315" r:id="rId18"/>
    <p:sldId id="31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36"/>
    <p:restoredTop sz="94828"/>
  </p:normalViewPr>
  <p:slideViewPr>
    <p:cSldViewPr snapToGrid="0">
      <p:cViewPr varScale="1">
        <p:scale>
          <a:sx n="156" d="100"/>
          <a:sy n="156" d="100"/>
        </p:scale>
        <p:origin x="520" y="16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04" d="100"/>
          <a:sy n="104" d="100"/>
        </p:scale>
        <p:origin x="2624"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C4D9B1-44B7-32EA-5D7B-C2DDC046A33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a:extLst>
              <a:ext uri="{FF2B5EF4-FFF2-40B4-BE49-F238E27FC236}">
                <a16:creationId xmlns:a16="http://schemas.microsoft.com/office/drawing/2014/main" id="{AEE24621-2EF6-83D2-126D-B7849F87F2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61CAC74-E12A-344F-BFCF-350FDA98957A}" type="datetimeFigureOut">
              <a:rPr lang="en-US" smtClean="0">
                <a:latin typeface="Arial" panose="020B0604020202020204" pitchFamily="34" charset="0"/>
              </a:rPr>
              <a:t>7/18/24</a:t>
            </a:fld>
            <a:endParaRPr lang="en-US" dirty="0">
              <a:latin typeface="Arial" panose="020B0604020202020204" pitchFamily="34" charset="0"/>
            </a:endParaRPr>
          </a:p>
        </p:txBody>
      </p:sp>
      <p:sp>
        <p:nvSpPr>
          <p:cNvPr id="4" name="Footer Placeholder 3">
            <a:extLst>
              <a:ext uri="{FF2B5EF4-FFF2-40B4-BE49-F238E27FC236}">
                <a16:creationId xmlns:a16="http://schemas.microsoft.com/office/drawing/2014/main" id="{BB98AC55-53ED-B7B5-9FCF-69706130115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a:extLst>
              <a:ext uri="{FF2B5EF4-FFF2-40B4-BE49-F238E27FC236}">
                <a16:creationId xmlns:a16="http://schemas.microsoft.com/office/drawing/2014/main" id="{4262C286-1294-9162-049A-C3DE9A9AA62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13F329-2CF1-FE4E-BDBE-9B4ABDAC0A8E}"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58252988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01:00:58.009"/>
    </inkml:context>
    <inkml:brush xml:id="br0">
      <inkml:brushProperty name="width" value="0.035" units="cm"/>
      <inkml:brushProperty name="height" value="0.035" units="cm"/>
    </inkml:brush>
  </inkml:definitions>
  <inkml:trace contextRef="#ctx0" brushRef="#br0">0 0 24575,'0'0'0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27T01:00:58.009"/>
    </inkml:context>
    <inkml:brush xml:id="br0">
      <inkml:brushProperty name="width" value="0.035" units="cm"/>
      <inkml:brushProperty name="height" value="0.035" units="cm"/>
    </inkml:brush>
  </inkml:definitions>
  <inkml:trace contextRef="#ctx0" brushRef="#br0">0 0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27639D1B-AF75-9D40-A26E-55EFF2C0C4C9}" type="datetimeFigureOut">
              <a:rPr lang="en-US" smtClean="0"/>
              <a:pPr/>
              <a:t>7/18/24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980221A7-30AD-834E-8DC1-4D8299F91CA7}" type="slidenum">
              <a:rPr lang="en-US" smtClean="0"/>
              <a:pPr/>
              <a:t>‹#›</a:t>
            </a:fld>
            <a:endParaRPr lang="en-US" dirty="0"/>
          </a:p>
        </p:txBody>
      </p:sp>
    </p:spTree>
    <p:extLst>
      <p:ext uri="{BB962C8B-B14F-4D97-AF65-F5344CB8AC3E}">
        <p14:creationId xmlns:p14="http://schemas.microsoft.com/office/powerpoint/2010/main" val="3259013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ov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8">
            <a:extLst>
              <a:ext uri="{FF2B5EF4-FFF2-40B4-BE49-F238E27FC236}">
                <a16:creationId xmlns:a16="http://schemas.microsoft.com/office/drawing/2014/main" id="{D4B5D551-619B-16DC-D8DA-849900B3B19A}"/>
              </a:ext>
            </a:extLst>
          </p:cNvPr>
          <p:cNvSpPr>
            <a:spLocks noGrp="1"/>
          </p:cNvSpPr>
          <p:nvPr>
            <p:ph type="body" sz="quarter" idx="17"/>
          </p:nvPr>
        </p:nvSpPr>
        <p:spPr>
          <a:xfrm>
            <a:off x="193277" y="334532"/>
            <a:ext cx="4458236" cy="2643273"/>
          </a:xfrm>
          <a:prstGeom prst="rect">
            <a:avLst/>
          </a:prstGeom>
        </p:spPr>
        <p:txBody>
          <a:bodyPr>
            <a:noAutofit/>
          </a:bodyPr>
          <a:lstStyle>
            <a:lvl1pPr marL="0" indent="0">
              <a:lnSpc>
                <a:spcPct val="82000"/>
              </a:lnSpc>
              <a:spcBef>
                <a:spcPts val="0"/>
              </a:spcBef>
              <a:spcAft>
                <a:spcPts val="82"/>
              </a:spcAft>
              <a:buNone/>
              <a:defRPr sz="5820" b="0" i="0" spc="-10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mc:AlternateContent xmlns:mc="http://schemas.openxmlformats.org/markup-compatibility/2006" xmlns:p14="http://schemas.microsoft.com/office/powerpoint/2010/main">
        <mc:Choice Requires="p14">
          <p:contentPart p14:bwMode="auto" r:id="rId3">
            <p14:nvContentPartPr>
              <p14:cNvPr id="8" name="Ink 7">
                <a:extLst>
                  <a:ext uri="{FF2B5EF4-FFF2-40B4-BE49-F238E27FC236}">
                    <a16:creationId xmlns:a16="http://schemas.microsoft.com/office/drawing/2014/main" id="{3E69A29A-0985-3668-0F4A-EC422434E5C1}"/>
                  </a:ext>
                </a:extLst>
              </p14:cNvPr>
              <p14:cNvContentPartPr/>
              <p14:nvPr userDrawn="1"/>
            </p14:nvContentPartPr>
            <p14:xfrm>
              <a:off x="921291" y="-69236"/>
              <a:ext cx="360" cy="360"/>
            </p14:xfrm>
          </p:contentPart>
        </mc:Choice>
        <mc:Fallback xmlns="">
          <p:pic>
            <p:nvPicPr>
              <p:cNvPr id="8" name="Ink 7">
                <a:extLst>
                  <a:ext uri="{FF2B5EF4-FFF2-40B4-BE49-F238E27FC236}">
                    <a16:creationId xmlns:a16="http://schemas.microsoft.com/office/drawing/2014/main" id="{3E69A29A-0985-3668-0F4A-EC422434E5C1}"/>
                  </a:ext>
                </a:extLst>
              </p:cNvPr>
              <p:cNvPicPr/>
              <p:nvPr/>
            </p:nvPicPr>
            <p:blipFill>
              <a:blip r:embed="rId4"/>
              <a:stretch>
                <a:fillRect/>
              </a:stretch>
            </p:blipFill>
            <p:spPr>
              <a:xfrm>
                <a:off x="915171" y="-75356"/>
                <a:ext cx="12600" cy="12600"/>
              </a:xfrm>
              <a:prstGeom prst="rect">
                <a:avLst/>
              </a:prstGeom>
            </p:spPr>
          </p:pic>
        </mc:Fallback>
      </mc:AlternateContent>
      <p:sp>
        <p:nvSpPr>
          <p:cNvPr id="12" name="Text Placeholder 8">
            <a:extLst>
              <a:ext uri="{FF2B5EF4-FFF2-40B4-BE49-F238E27FC236}">
                <a16:creationId xmlns:a16="http://schemas.microsoft.com/office/drawing/2014/main" id="{C1B63EF5-E309-8264-82CA-F929B7AA3D38}"/>
              </a:ext>
            </a:extLst>
          </p:cNvPr>
          <p:cNvSpPr>
            <a:spLocks noGrp="1"/>
          </p:cNvSpPr>
          <p:nvPr>
            <p:ph type="body" sz="quarter" idx="18"/>
          </p:nvPr>
        </p:nvSpPr>
        <p:spPr>
          <a:xfrm>
            <a:off x="240164" y="4154284"/>
            <a:ext cx="3727435" cy="1626158"/>
          </a:xfrm>
          <a:prstGeom prst="rect">
            <a:avLst/>
          </a:prstGeom>
        </p:spPr>
        <p:txBody>
          <a:bodyPr>
            <a:noAutofit/>
          </a:bodyPr>
          <a:lstStyle>
            <a:lvl1pPr marL="0" indent="0">
              <a:lnSpc>
                <a:spcPct val="90000"/>
              </a:lnSpc>
              <a:spcBef>
                <a:spcPts val="0"/>
              </a:spcBef>
              <a:spcAft>
                <a:spcPts val="90"/>
              </a:spcAft>
              <a:buNone/>
              <a:defRPr sz="2100" b="0" i="0" spc="-2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Tree>
    <p:extLst>
      <p:ext uri="{BB962C8B-B14F-4D97-AF65-F5344CB8AC3E}">
        <p14:creationId xmlns:p14="http://schemas.microsoft.com/office/powerpoint/2010/main" val="556248226"/>
      </p:ext>
    </p:extLst>
  </p:cSld>
  <p:clrMapOvr>
    <a:masterClrMapping/>
  </p:clrMapOvr>
  <p:extLst>
    <p:ext uri="{DCECCB84-F9BA-43D5-87BE-67443E8EF086}">
      <p15:sldGuideLst xmlns:p15="http://schemas.microsoft.com/office/powerpoint/2012/main">
        <p15:guide id="1" orient="horz" pos="232" userDrawn="1">
          <p15:clr>
            <a:srgbClr val="FBAE40"/>
          </p15:clr>
        </p15:guide>
        <p15:guide id="2" pos="7469" userDrawn="1">
          <p15:clr>
            <a:srgbClr val="FBAE40"/>
          </p15:clr>
        </p15:guide>
        <p15:guide id="3" pos="211" userDrawn="1">
          <p15:clr>
            <a:srgbClr val="FBAE40"/>
          </p15:clr>
        </p15:guide>
        <p15:guide id="4" orient="horz" pos="408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REV Text or Conten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 Placeholder 8">
            <a:extLst>
              <a:ext uri="{FF2B5EF4-FFF2-40B4-BE49-F238E27FC236}">
                <a16:creationId xmlns:a16="http://schemas.microsoft.com/office/drawing/2014/main" id="{31CBF0FA-27C8-7ECE-2112-3F390A1CCF05}"/>
              </a:ext>
            </a:extLst>
          </p:cNvPr>
          <p:cNvSpPr>
            <a:spLocks noGrp="1"/>
          </p:cNvSpPr>
          <p:nvPr>
            <p:ph type="body" sz="quarter" idx="20"/>
          </p:nvPr>
        </p:nvSpPr>
        <p:spPr>
          <a:xfrm>
            <a:off x="233819" y="4124126"/>
            <a:ext cx="3425869" cy="2500194"/>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6" name="Text Placeholder 8">
            <a:extLst>
              <a:ext uri="{FF2B5EF4-FFF2-40B4-BE49-F238E27FC236}">
                <a16:creationId xmlns:a16="http://schemas.microsoft.com/office/drawing/2014/main" id="{7EBE8029-6DCA-26C1-68FB-7DF9E599D6C2}"/>
              </a:ext>
            </a:extLst>
          </p:cNvPr>
          <p:cNvSpPr>
            <a:spLocks noGrp="1"/>
          </p:cNvSpPr>
          <p:nvPr>
            <p:ph type="body" sz="quarter" idx="22"/>
          </p:nvPr>
        </p:nvSpPr>
        <p:spPr>
          <a:xfrm>
            <a:off x="236216" y="3338005"/>
            <a:ext cx="3705864" cy="451675"/>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7" name="Text Placeholder 8">
            <a:extLst>
              <a:ext uri="{FF2B5EF4-FFF2-40B4-BE49-F238E27FC236}">
                <a16:creationId xmlns:a16="http://schemas.microsoft.com/office/drawing/2014/main" id="{5A82B307-89D0-5BCF-CBB8-11DB8D4A1605}"/>
              </a:ext>
            </a:extLst>
          </p:cNvPr>
          <p:cNvSpPr>
            <a:spLocks noGrp="1"/>
          </p:cNvSpPr>
          <p:nvPr>
            <p:ph type="body" sz="quarter" idx="17"/>
          </p:nvPr>
        </p:nvSpPr>
        <p:spPr>
          <a:xfrm>
            <a:off x="193277" y="334532"/>
            <a:ext cx="4458236" cy="2643273"/>
          </a:xfrm>
          <a:prstGeom prst="rect">
            <a:avLst/>
          </a:prstGeom>
        </p:spPr>
        <p:txBody>
          <a:bodyPr>
            <a:noAutofit/>
          </a:bodyPr>
          <a:lstStyle>
            <a:lvl1pPr marL="0" indent="0">
              <a:lnSpc>
                <a:spcPct val="82000"/>
              </a:lnSpc>
              <a:spcBef>
                <a:spcPts val="0"/>
              </a:spcBef>
              <a:spcAft>
                <a:spcPts val="82"/>
              </a:spcAft>
              <a:buNone/>
              <a:defRPr sz="5820" b="0" i="0" spc="-10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dirty="0"/>
              <a:t>Click to edit Master text styles</a:t>
            </a:r>
          </a:p>
        </p:txBody>
      </p:sp>
      <p:sp>
        <p:nvSpPr>
          <p:cNvPr id="2" name="Picture Placeholder 2">
            <a:extLst>
              <a:ext uri="{FF2B5EF4-FFF2-40B4-BE49-F238E27FC236}">
                <a16:creationId xmlns:a16="http://schemas.microsoft.com/office/drawing/2014/main" id="{53869770-0886-AA4A-C524-7BB14FD7DBB9}"/>
              </a:ext>
            </a:extLst>
          </p:cNvPr>
          <p:cNvSpPr>
            <a:spLocks noGrp="1"/>
          </p:cNvSpPr>
          <p:nvPr>
            <p:ph type="pic" sz="quarter" idx="23"/>
          </p:nvPr>
        </p:nvSpPr>
        <p:spPr>
          <a:xfrm>
            <a:off x="5370163" y="0"/>
            <a:ext cx="6821837" cy="6858000"/>
          </a:xfrm>
          <a:prstGeom prst="rect">
            <a:avLst/>
          </a:prstGeom>
        </p:spPr>
        <p:txBody>
          <a:bodyPr/>
          <a:lstStyle/>
          <a:p>
            <a:endParaRPr lang="en-US"/>
          </a:p>
        </p:txBody>
      </p:sp>
    </p:spTree>
    <p:extLst>
      <p:ext uri="{BB962C8B-B14F-4D97-AF65-F5344CB8AC3E}">
        <p14:creationId xmlns:p14="http://schemas.microsoft.com/office/powerpoint/2010/main" val="2897110114"/>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REV Text or Conten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4D749184-6924-8BD4-9D5F-C105E08B87DA}"/>
              </a:ext>
            </a:extLst>
          </p:cNvPr>
          <p:cNvSpPr>
            <a:spLocks noGrp="1" noRot="1" noMove="1" noResize="1" noEditPoints="1" noAdjustHandles="1" noChangeArrowheads="1" noChangeShapeType="1"/>
          </p:cNvSpPr>
          <p:nvPr>
            <p:ph type="body" sz="quarter" idx="18"/>
          </p:nvPr>
        </p:nvSpPr>
        <p:spPr>
          <a:xfrm>
            <a:off x="240164" y="290005"/>
            <a:ext cx="3727435" cy="1626158"/>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bg2"/>
                  </a:solidFill>
                </a:ln>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3" name="Text Placeholder 8">
            <a:extLst>
              <a:ext uri="{FF2B5EF4-FFF2-40B4-BE49-F238E27FC236}">
                <a16:creationId xmlns:a16="http://schemas.microsoft.com/office/drawing/2014/main" id="{3BFF4512-7F3D-2A4B-1D3E-987BFB724945}"/>
              </a:ext>
            </a:extLst>
          </p:cNvPr>
          <p:cNvSpPr>
            <a:spLocks noGrp="1" noRot="1" noMove="1" noResize="1" noEditPoints="1" noAdjustHandles="1" noChangeArrowheads="1" noChangeShapeType="1"/>
          </p:cNvSpPr>
          <p:nvPr>
            <p:ph type="body" sz="quarter" idx="20"/>
          </p:nvPr>
        </p:nvSpPr>
        <p:spPr>
          <a:xfrm>
            <a:off x="4659683" y="309952"/>
            <a:ext cx="3419606" cy="5270394"/>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bg1"/>
                </a:solidFill>
                <a:latin typeface="+mj-lt"/>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4" name="Text Placeholder 8">
            <a:extLst>
              <a:ext uri="{FF2B5EF4-FFF2-40B4-BE49-F238E27FC236}">
                <a16:creationId xmlns:a16="http://schemas.microsoft.com/office/drawing/2014/main" id="{A186121A-1D7C-0B7C-52F6-F0D45EB70140}"/>
              </a:ext>
            </a:extLst>
          </p:cNvPr>
          <p:cNvSpPr>
            <a:spLocks noGrp="1" noRot="1" noMove="1" noResize="1" noEditPoints="1" noAdjustHandles="1" noChangeArrowheads="1" noChangeShapeType="1"/>
          </p:cNvSpPr>
          <p:nvPr>
            <p:ph type="body" sz="quarter" idx="21"/>
          </p:nvPr>
        </p:nvSpPr>
        <p:spPr>
          <a:xfrm>
            <a:off x="8442542" y="309951"/>
            <a:ext cx="3413343" cy="5276657"/>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Tree>
    <p:extLst>
      <p:ext uri="{BB962C8B-B14F-4D97-AF65-F5344CB8AC3E}">
        <p14:creationId xmlns:p14="http://schemas.microsoft.com/office/powerpoint/2010/main" val="2796082838"/>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v Text with pullout paragraph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5097A755-6D6F-7FB3-EED3-16ED56A115F6}"/>
              </a:ext>
            </a:extLst>
          </p:cNvPr>
          <p:cNvSpPr>
            <a:spLocks noGrp="1" noRot="1" noMove="1" noResize="1" noEditPoints="1" noAdjustHandles="1" noChangeArrowheads="1" noChangeShapeType="1"/>
          </p:cNvSpPr>
          <p:nvPr>
            <p:ph type="body" sz="quarter" idx="18"/>
          </p:nvPr>
        </p:nvSpPr>
        <p:spPr>
          <a:xfrm>
            <a:off x="240164" y="290005"/>
            <a:ext cx="3727435" cy="1695370"/>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bg2"/>
                  </a:solidFill>
                </a:ln>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3" name="Text Placeholder 8">
            <a:extLst>
              <a:ext uri="{FF2B5EF4-FFF2-40B4-BE49-F238E27FC236}">
                <a16:creationId xmlns:a16="http://schemas.microsoft.com/office/drawing/2014/main" id="{2FEFAF0C-4DBF-279F-B775-A6C29893F859}"/>
              </a:ext>
            </a:extLst>
          </p:cNvPr>
          <p:cNvSpPr>
            <a:spLocks noGrp="1" noRot="1" noMove="1" noResize="1" noEditPoints="1" noAdjustHandles="1" noChangeArrowheads="1" noChangeShapeType="1"/>
          </p:cNvSpPr>
          <p:nvPr>
            <p:ph type="body" sz="quarter" idx="20"/>
          </p:nvPr>
        </p:nvSpPr>
        <p:spPr>
          <a:xfrm>
            <a:off x="4653419" y="2711886"/>
            <a:ext cx="3425869" cy="3056350"/>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4" name="Text Placeholder 8">
            <a:extLst>
              <a:ext uri="{FF2B5EF4-FFF2-40B4-BE49-F238E27FC236}">
                <a16:creationId xmlns:a16="http://schemas.microsoft.com/office/drawing/2014/main" id="{13632748-8E0A-89A4-DFAD-A7EE3FA55CC7}"/>
              </a:ext>
            </a:extLst>
          </p:cNvPr>
          <p:cNvSpPr>
            <a:spLocks noGrp="1" noRot="1" noMove="1" noResize="1" noEditPoints="1" noAdjustHandles="1" noChangeArrowheads="1" noChangeShapeType="1"/>
          </p:cNvSpPr>
          <p:nvPr>
            <p:ph type="body" sz="quarter" idx="21"/>
          </p:nvPr>
        </p:nvSpPr>
        <p:spPr>
          <a:xfrm>
            <a:off x="8436279" y="2711345"/>
            <a:ext cx="3420759" cy="3056891"/>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5" name="Text Placeholder 8">
            <a:extLst>
              <a:ext uri="{FF2B5EF4-FFF2-40B4-BE49-F238E27FC236}">
                <a16:creationId xmlns:a16="http://schemas.microsoft.com/office/drawing/2014/main" id="{C8AC7071-CC9D-FDBC-16B5-CECE46D1A700}"/>
              </a:ext>
            </a:extLst>
          </p:cNvPr>
          <p:cNvSpPr>
            <a:spLocks noGrp="1" noRot="1" noMove="1" noResize="1" noEditPoints="1" noAdjustHandles="1" noChangeArrowheads="1" noChangeShapeType="1"/>
          </p:cNvSpPr>
          <p:nvPr>
            <p:ph type="body" sz="quarter" idx="22"/>
          </p:nvPr>
        </p:nvSpPr>
        <p:spPr>
          <a:xfrm>
            <a:off x="4655816" y="290004"/>
            <a:ext cx="7201222" cy="2064889"/>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bg2"/>
                  </a:solidFill>
                </a:ln>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6" name="Picture Placeholder 2">
            <a:extLst>
              <a:ext uri="{FF2B5EF4-FFF2-40B4-BE49-F238E27FC236}">
                <a16:creationId xmlns:a16="http://schemas.microsoft.com/office/drawing/2014/main" id="{C1DCE471-9B6E-CD69-8ABE-25C79840A6F4}"/>
              </a:ext>
            </a:extLst>
          </p:cNvPr>
          <p:cNvSpPr>
            <a:spLocks noGrp="1"/>
          </p:cNvSpPr>
          <p:nvPr>
            <p:ph type="pic" sz="quarter" idx="23"/>
          </p:nvPr>
        </p:nvSpPr>
        <p:spPr>
          <a:xfrm>
            <a:off x="0" y="1985375"/>
            <a:ext cx="3967163" cy="4872625"/>
          </a:xfrm>
          <a:prstGeom prst="rect">
            <a:avLst/>
          </a:prstGeom>
        </p:spPr>
        <p:txBody>
          <a:bodyPr/>
          <a:lstStyle/>
          <a:p>
            <a:endParaRPr lang="en-US"/>
          </a:p>
        </p:txBody>
      </p:sp>
    </p:spTree>
    <p:extLst>
      <p:ext uri="{BB962C8B-B14F-4D97-AF65-F5344CB8AC3E}">
        <p14:creationId xmlns:p14="http://schemas.microsoft.com/office/powerpoint/2010/main" val="65933454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EV Text with image and pull out paragraph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Placeholder 8">
            <a:extLst>
              <a:ext uri="{FF2B5EF4-FFF2-40B4-BE49-F238E27FC236}">
                <a16:creationId xmlns:a16="http://schemas.microsoft.com/office/drawing/2014/main" id="{BDFE7468-B6FC-6F6F-735C-3E2766110172}"/>
              </a:ext>
            </a:extLst>
          </p:cNvPr>
          <p:cNvSpPr>
            <a:spLocks noGrp="1" noRot="1" noMove="1" noResize="1" noEditPoints="1" noAdjustHandles="1" noChangeArrowheads="1" noChangeShapeType="1"/>
          </p:cNvSpPr>
          <p:nvPr>
            <p:ph type="body" sz="quarter" idx="18"/>
          </p:nvPr>
        </p:nvSpPr>
        <p:spPr>
          <a:xfrm>
            <a:off x="240164" y="290005"/>
            <a:ext cx="3727435" cy="1695370"/>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bg2"/>
                  </a:solidFill>
                </a:ln>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7" name="Text Placeholder 8">
            <a:extLst>
              <a:ext uri="{FF2B5EF4-FFF2-40B4-BE49-F238E27FC236}">
                <a16:creationId xmlns:a16="http://schemas.microsoft.com/office/drawing/2014/main" id="{4A1E6EC6-02A0-89E1-7529-7A1C396FC38E}"/>
              </a:ext>
            </a:extLst>
          </p:cNvPr>
          <p:cNvSpPr>
            <a:spLocks noGrp="1" noRot="1" noMove="1" noResize="1" noEditPoints="1" noAdjustHandles="1" noChangeArrowheads="1" noChangeShapeType="1"/>
          </p:cNvSpPr>
          <p:nvPr>
            <p:ph type="body" sz="quarter" idx="22"/>
          </p:nvPr>
        </p:nvSpPr>
        <p:spPr>
          <a:xfrm>
            <a:off x="4655816" y="290004"/>
            <a:ext cx="7201222" cy="4576358"/>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bg2"/>
                  </a:solidFill>
                </a:ln>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Tree>
    <p:extLst>
      <p:ext uri="{BB962C8B-B14F-4D97-AF65-F5344CB8AC3E}">
        <p14:creationId xmlns:p14="http://schemas.microsoft.com/office/powerpoint/2010/main" val="259494074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EV image and pull out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8">
            <a:extLst>
              <a:ext uri="{FF2B5EF4-FFF2-40B4-BE49-F238E27FC236}">
                <a16:creationId xmlns:a16="http://schemas.microsoft.com/office/drawing/2014/main" id="{4A1E6EC6-02A0-89E1-7529-7A1C396FC38E}"/>
              </a:ext>
            </a:extLst>
          </p:cNvPr>
          <p:cNvSpPr>
            <a:spLocks noGrp="1"/>
          </p:cNvSpPr>
          <p:nvPr>
            <p:ph type="body" sz="quarter" idx="22"/>
          </p:nvPr>
        </p:nvSpPr>
        <p:spPr>
          <a:xfrm>
            <a:off x="245262" y="2431954"/>
            <a:ext cx="5740787" cy="3048183"/>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bg2"/>
                  </a:solidFill>
                </a:ln>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6" name="Text Placeholder 8">
            <a:extLst>
              <a:ext uri="{FF2B5EF4-FFF2-40B4-BE49-F238E27FC236}">
                <a16:creationId xmlns:a16="http://schemas.microsoft.com/office/drawing/2014/main" id="{BDFE7468-B6FC-6F6F-735C-3E2766110172}"/>
              </a:ext>
            </a:extLst>
          </p:cNvPr>
          <p:cNvSpPr>
            <a:spLocks noGrp="1" noRot="1" noMove="1" noResize="1" noEditPoints="1" noAdjustHandles="1" noChangeArrowheads="1" noChangeShapeType="1"/>
          </p:cNvSpPr>
          <p:nvPr>
            <p:ph type="body" sz="quarter" idx="18"/>
          </p:nvPr>
        </p:nvSpPr>
        <p:spPr>
          <a:xfrm>
            <a:off x="240164" y="290005"/>
            <a:ext cx="3727435" cy="975124"/>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bg2"/>
                  </a:solidFill>
                </a:ln>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2" name="Picture Placeholder 2">
            <a:extLst>
              <a:ext uri="{FF2B5EF4-FFF2-40B4-BE49-F238E27FC236}">
                <a16:creationId xmlns:a16="http://schemas.microsoft.com/office/drawing/2014/main" id="{519F256B-F83B-7E88-6464-BFA0CD8AD2AE}"/>
              </a:ext>
            </a:extLst>
          </p:cNvPr>
          <p:cNvSpPr>
            <a:spLocks noGrp="1"/>
          </p:cNvSpPr>
          <p:nvPr>
            <p:ph type="pic" sz="quarter" idx="23"/>
          </p:nvPr>
        </p:nvSpPr>
        <p:spPr>
          <a:xfrm>
            <a:off x="5370163" y="0"/>
            <a:ext cx="6821837" cy="6858000"/>
          </a:xfrm>
          <a:prstGeom prst="rect">
            <a:avLst/>
          </a:prstGeom>
        </p:spPr>
        <p:txBody>
          <a:bodyPr/>
          <a:lstStyle/>
          <a:p>
            <a:endParaRPr lang="en-US"/>
          </a:p>
        </p:txBody>
      </p:sp>
    </p:spTree>
    <p:extLst>
      <p:ext uri="{BB962C8B-B14F-4D97-AF65-F5344CB8AC3E}">
        <p14:creationId xmlns:p14="http://schemas.microsoft.com/office/powerpoint/2010/main" val="341899574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v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8" name="Ink 7">
                <a:extLst>
                  <a:ext uri="{FF2B5EF4-FFF2-40B4-BE49-F238E27FC236}">
                    <a16:creationId xmlns:a16="http://schemas.microsoft.com/office/drawing/2014/main" id="{3E69A29A-0985-3668-0F4A-EC422434E5C1}"/>
                  </a:ext>
                </a:extLst>
              </p14:cNvPr>
              <p14:cNvContentPartPr/>
              <p14:nvPr userDrawn="1"/>
            </p14:nvContentPartPr>
            <p14:xfrm>
              <a:off x="921291" y="-69236"/>
              <a:ext cx="360" cy="360"/>
            </p14:xfrm>
          </p:contentPart>
        </mc:Choice>
        <mc:Fallback xmlns="">
          <p:pic>
            <p:nvPicPr>
              <p:cNvPr id="8" name="Ink 7">
                <a:extLst>
                  <a:ext uri="{FF2B5EF4-FFF2-40B4-BE49-F238E27FC236}">
                    <a16:creationId xmlns:a16="http://schemas.microsoft.com/office/drawing/2014/main" id="{3E69A29A-0985-3668-0F4A-EC422434E5C1}"/>
                  </a:ext>
                </a:extLst>
              </p:cNvPr>
              <p:cNvPicPr/>
              <p:nvPr/>
            </p:nvPicPr>
            <p:blipFill>
              <a:blip r:embed="rId4"/>
              <a:stretch>
                <a:fillRect/>
              </a:stretch>
            </p:blipFill>
            <p:spPr>
              <a:xfrm>
                <a:off x="915171" y="-75356"/>
                <a:ext cx="12600" cy="12600"/>
              </a:xfrm>
              <a:prstGeom prst="rect">
                <a:avLst/>
              </a:prstGeom>
            </p:spPr>
          </p:pic>
        </mc:Fallback>
      </mc:AlternateContent>
    </p:spTree>
    <p:extLst>
      <p:ext uri="{BB962C8B-B14F-4D97-AF65-F5344CB8AC3E}">
        <p14:creationId xmlns:p14="http://schemas.microsoft.com/office/powerpoint/2010/main" val="2771599293"/>
      </p:ext>
    </p:extLst>
  </p:cSld>
  <p:clrMapOvr>
    <a:masterClrMapping/>
  </p:clrMapOvr>
  <p:extLst>
    <p:ext uri="{DCECCB84-F9BA-43D5-87BE-67443E8EF086}">
      <p15:sldGuideLst xmlns:p15="http://schemas.microsoft.com/office/powerpoint/2012/main">
        <p15:guide id="1" orient="horz" pos="232" userDrawn="1">
          <p15:clr>
            <a:srgbClr val="FBAE40"/>
          </p15:clr>
        </p15:guide>
        <p15:guide id="2" pos="7469" userDrawn="1">
          <p15:clr>
            <a:srgbClr val="FBAE40"/>
          </p15:clr>
        </p15:guide>
        <p15:guide id="3" pos="211" userDrawn="1">
          <p15:clr>
            <a:srgbClr val="FBAE40"/>
          </p15:clr>
        </p15:guide>
        <p15:guide id="4" orient="horz" pos="408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537987F0-B548-0A2B-5A87-23C15F4E5FEB}"/>
              </a:ext>
            </a:extLst>
          </p:cNvPr>
          <p:cNvSpPr>
            <a:spLocks noGrp="1" noRot="1" noMove="1" noResize="1" noEditPoints="1" noAdjustHandles="1" noChangeArrowheads="1" noChangeShapeType="1"/>
          </p:cNvSpPr>
          <p:nvPr>
            <p:ph type="body" sz="quarter" idx="18"/>
          </p:nvPr>
        </p:nvSpPr>
        <p:spPr>
          <a:xfrm>
            <a:off x="240164" y="290005"/>
            <a:ext cx="3727435" cy="1626158"/>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8" name="Text Placeholder 8">
            <a:extLst>
              <a:ext uri="{FF2B5EF4-FFF2-40B4-BE49-F238E27FC236}">
                <a16:creationId xmlns:a16="http://schemas.microsoft.com/office/drawing/2014/main" id="{6A8AE849-2854-83F8-F06A-4AF5CE35DD8D}"/>
              </a:ext>
            </a:extLst>
          </p:cNvPr>
          <p:cNvSpPr>
            <a:spLocks noGrp="1" noRot="1" noMove="1" noResize="1" noEditPoints="1" noAdjustHandles="1" noChangeArrowheads="1" noChangeShapeType="1"/>
          </p:cNvSpPr>
          <p:nvPr>
            <p:ph type="body" sz="quarter" idx="20"/>
          </p:nvPr>
        </p:nvSpPr>
        <p:spPr>
          <a:xfrm>
            <a:off x="4653419" y="309952"/>
            <a:ext cx="3425869" cy="5270394"/>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tx2">
                    <a:lumMod val="95000"/>
                    <a:lumOff val="5000"/>
                  </a:schemeClr>
                </a:solidFill>
                <a:latin typeface="+mj-lt"/>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18" name="Text Placeholder 8">
            <a:extLst>
              <a:ext uri="{FF2B5EF4-FFF2-40B4-BE49-F238E27FC236}">
                <a16:creationId xmlns:a16="http://schemas.microsoft.com/office/drawing/2014/main" id="{922B04FF-38EC-554F-359C-36A93A2024AF}"/>
              </a:ext>
            </a:extLst>
          </p:cNvPr>
          <p:cNvSpPr>
            <a:spLocks noGrp="1" noRot="1" noMove="1" noResize="1" noEditPoints="1" noAdjustHandles="1" noChangeArrowheads="1" noChangeShapeType="1"/>
          </p:cNvSpPr>
          <p:nvPr>
            <p:ph type="body" sz="quarter" idx="21"/>
          </p:nvPr>
        </p:nvSpPr>
        <p:spPr>
          <a:xfrm>
            <a:off x="8436279" y="309951"/>
            <a:ext cx="3420759" cy="5276657"/>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Tree>
    <p:extLst>
      <p:ext uri="{BB962C8B-B14F-4D97-AF65-F5344CB8AC3E}">
        <p14:creationId xmlns:p14="http://schemas.microsoft.com/office/powerpoint/2010/main" val="927683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537987F0-B548-0A2B-5A87-23C15F4E5FEB}"/>
              </a:ext>
            </a:extLst>
          </p:cNvPr>
          <p:cNvSpPr>
            <a:spLocks noGrp="1" noRot="1" noMove="1" noResize="1" noEditPoints="1" noAdjustHandles="1" noChangeArrowheads="1" noChangeShapeType="1"/>
          </p:cNvSpPr>
          <p:nvPr>
            <p:ph type="body" sz="quarter" idx="18"/>
          </p:nvPr>
        </p:nvSpPr>
        <p:spPr>
          <a:xfrm>
            <a:off x="240164" y="290005"/>
            <a:ext cx="3727435" cy="1626158"/>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3" name="Content Placeholder 2">
            <a:extLst>
              <a:ext uri="{FF2B5EF4-FFF2-40B4-BE49-F238E27FC236}">
                <a16:creationId xmlns:a16="http://schemas.microsoft.com/office/drawing/2014/main" id="{7F907027-8653-22AF-9ACC-8EEAF64D9C3F}"/>
              </a:ext>
            </a:extLst>
          </p:cNvPr>
          <p:cNvSpPr>
            <a:spLocks noGrp="1"/>
          </p:cNvSpPr>
          <p:nvPr>
            <p:ph idx="1"/>
          </p:nvPr>
        </p:nvSpPr>
        <p:spPr>
          <a:xfrm>
            <a:off x="4653418" y="303689"/>
            <a:ext cx="3420759" cy="5276657"/>
          </a:xfrm>
          <a:prstGeom prst="rect">
            <a:avLst/>
          </a:prstGeom>
        </p:spPr>
        <p:txBody>
          <a:bodyPr wrap="square">
            <a:noAutofit/>
          </a:bodyPr>
          <a:lstStyle>
            <a:lvl1pPr marL="360363" indent="-352425">
              <a:lnSpc>
                <a:spcPct val="100000"/>
              </a:lnSpc>
              <a:buFont typeface="+mj-lt"/>
              <a:buAutoNum type="arabicPeriod"/>
              <a:tabLst/>
              <a:defRPr sz="1100" b="1" i="0">
                <a:solidFill>
                  <a:schemeClr val="tx2"/>
                </a:solidFill>
                <a:latin typeface="Arial" panose="020B0604020202020204" pitchFamily="34" charset="0"/>
                <a:cs typeface="Arial" panose="020B0604020202020204" pitchFamily="34" charset="0"/>
              </a:defRPr>
            </a:lvl1pPr>
            <a:lvl2pPr marL="712788" indent="-352425">
              <a:lnSpc>
                <a:spcPct val="100000"/>
              </a:lnSpc>
              <a:buFont typeface="+mj-lt"/>
              <a:buAutoNum type="arabicPeriod"/>
              <a:tabLst/>
              <a:defRPr sz="1100" b="0" i="0">
                <a:solidFill>
                  <a:schemeClr val="tx2"/>
                </a:solidFill>
                <a:latin typeface="Arial" panose="020B0604020202020204" pitchFamily="34" charset="0"/>
                <a:cs typeface="Arial" panose="020B0604020202020204" pitchFamily="34" charset="0"/>
              </a:defRPr>
            </a:lvl2pPr>
            <a:lvl3pPr marL="712788" indent="-352425">
              <a:lnSpc>
                <a:spcPct val="100000"/>
              </a:lnSpc>
              <a:buFont typeface="+mj-lt"/>
              <a:buAutoNum type="arabicPeriod"/>
              <a:tabLst/>
              <a:defRPr sz="1100" b="0" i="0">
                <a:solidFill>
                  <a:schemeClr val="tx2"/>
                </a:solidFill>
                <a:latin typeface="Arial" panose="020B0604020202020204" pitchFamily="34" charset="0"/>
                <a:cs typeface="Arial" panose="020B0604020202020204" pitchFamily="34" charset="0"/>
              </a:defRPr>
            </a:lvl3pPr>
            <a:lvl4pPr marL="712788" indent="-352425">
              <a:lnSpc>
                <a:spcPct val="100000"/>
              </a:lnSpc>
              <a:buFont typeface="+mj-lt"/>
              <a:buAutoNum type="arabicPeriod"/>
              <a:tabLst/>
              <a:defRPr sz="1100" b="0" i="0">
                <a:solidFill>
                  <a:schemeClr val="tx2"/>
                </a:solidFill>
                <a:latin typeface="Arial" panose="020B0604020202020204" pitchFamily="34" charset="0"/>
                <a:cs typeface="Arial" panose="020B0604020202020204" pitchFamily="34" charset="0"/>
              </a:defRPr>
            </a:lvl4pPr>
            <a:lvl5pPr marL="712788" indent="-352425">
              <a:lnSpc>
                <a:spcPct val="100000"/>
              </a:lnSpc>
              <a:buFont typeface="+mj-lt"/>
              <a:buAutoNum type="arabicPeriod"/>
              <a:tabLst/>
              <a:defRPr sz="1100" b="0" i="0">
                <a:solidFill>
                  <a:schemeClr val="tx2"/>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2">
            <a:extLst>
              <a:ext uri="{FF2B5EF4-FFF2-40B4-BE49-F238E27FC236}">
                <a16:creationId xmlns:a16="http://schemas.microsoft.com/office/drawing/2014/main" id="{EBCC49E5-DCDC-5782-90DE-2DF46DE9F547}"/>
              </a:ext>
            </a:extLst>
          </p:cNvPr>
          <p:cNvSpPr>
            <a:spLocks noGrp="1"/>
          </p:cNvSpPr>
          <p:nvPr>
            <p:ph idx="22"/>
          </p:nvPr>
        </p:nvSpPr>
        <p:spPr>
          <a:xfrm>
            <a:off x="8419875" y="303689"/>
            <a:ext cx="3420759" cy="5276657"/>
          </a:xfrm>
          <a:prstGeom prst="rect">
            <a:avLst/>
          </a:prstGeom>
        </p:spPr>
        <p:txBody>
          <a:bodyPr wrap="square">
            <a:noAutofit/>
          </a:bodyPr>
          <a:lstStyle>
            <a:lvl1pPr marL="360363" indent="-352425">
              <a:lnSpc>
                <a:spcPct val="100000"/>
              </a:lnSpc>
              <a:buFont typeface="+mj-lt"/>
              <a:buAutoNum type="arabicPeriod"/>
              <a:tabLst/>
              <a:defRPr sz="1100" b="1" i="0">
                <a:solidFill>
                  <a:schemeClr val="tx2"/>
                </a:solidFill>
                <a:latin typeface="Arial" panose="020B0604020202020204" pitchFamily="34" charset="0"/>
                <a:cs typeface="Arial" panose="020B0604020202020204" pitchFamily="34" charset="0"/>
              </a:defRPr>
            </a:lvl1pPr>
            <a:lvl2pPr marL="712788" indent="-352425">
              <a:lnSpc>
                <a:spcPct val="100000"/>
              </a:lnSpc>
              <a:buFont typeface="+mj-lt"/>
              <a:buAutoNum type="arabicPeriod"/>
              <a:tabLst/>
              <a:defRPr sz="1100" b="0" i="0">
                <a:solidFill>
                  <a:schemeClr val="tx2"/>
                </a:solidFill>
                <a:latin typeface="Arial" panose="020B0604020202020204" pitchFamily="34" charset="0"/>
                <a:cs typeface="Arial" panose="020B0604020202020204" pitchFamily="34" charset="0"/>
              </a:defRPr>
            </a:lvl2pPr>
            <a:lvl3pPr marL="712788" indent="-352425">
              <a:lnSpc>
                <a:spcPct val="100000"/>
              </a:lnSpc>
              <a:buFont typeface="+mj-lt"/>
              <a:buAutoNum type="arabicPeriod"/>
              <a:tabLst/>
              <a:defRPr sz="1100" b="0" i="0">
                <a:solidFill>
                  <a:schemeClr val="tx2"/>
                </a:solidFill>
                <a:latin typeface="Arial" panose="020B0604020202020204" pitchFamily="34" charset="0"/>
                <a:cs typeface="Arial" panose="020B0604020202020204" pitchFamily="34" charset="0"/>
              </a:defRPr>
            </a:lvl3pPr>
            <a:lvl4pPr marL="712788" indent="-352425">
              <a:lnSpc>
                <a:spcPct val="100000"/>
              </a:lnSpc>
              <a:buFont typeface="+mj-lt"/>
              <a:buAutoNum type="arabicPeriod"/>
              <a:tabLst/>
              <a:defRPr sz="1100" b="0" i="0">
                <a:solidFill>
                  <a:schemeClr val="tx2"/>
                </a:solidFill>
                <a:latin typeface="Arial" panose="020B0604020202020204" pitchFamily="34" charset="0"/>
                <a:cs typeface="Arial" panose="020B0604020202020204" pitchFamily="34" charset="0"/>
              </a:defRPr>
            </a:lvl4pPr>
            <a:lvl5pPr marL="712788" indent="-352425">
              <a:lnSpc>
                <a:spcPct val="100000"/>
              </a:lnSpc>
              <a:buFont typeface="+mj-lt"/>
              <a:buAutoNum type="arabicPeriod"/>
              <a:tabLst/>
              <a:defRPr sz="1100" b="0" i="0">
                <a:solidFill>
                  <a:schemeClr val="tx2"/>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932403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with pullout paragraph ">
    <p:bg>
      <p:bgPr>
        <a:blipFill>
          <a:blip r:embed="rId2"/>
          <a:stretch>
            <a:fillRect/>
          </a:stretch>
        </a:blipFill>
        <a:effectLst/>
      </p:bgPr>
    </p:bg>
    <p:spTree>
      <p:nvGrpSpPr>
        <p:cNvPr id="1" name=""/>
        <p:cNvGrpSpPr/>
        <p:nvPr/>
      </p:nvGrpSpPr>
      <p:grpSpPr>
        <a:xfrm>
          <a:off x="0" y="0"/>
          <a:ext cx="0" cy="0"/>
          <a:chOff x="0" y="0"/>
          <a:chExt cx="0" cy="0"/>
        </a:xfrm>
      </p:grpSpPr>
      <p:sp>
        <p:nvSpPr>
          <p:cNvPr id="18" name="Text Placeholder 8">
            <a:extLst>
              <a:ext uri="{FF2B5EF4-FFF2-40B4-BE49-F238E27FC236}">
                <a16:creationId xmlns:a16="http://schemas.microsoft.com/office/drawing/2014/main" id="{915482EA-DF41-533F-B33E-033B0D82657F}"/>
              </a:ext>
            </a:extLst>
          </p:cNvPr>
          <p:cNvSpPr>
            <a:spLocks noGrp="1" noRot="1" noMove="1" noResize="1" noEditPoints="1" noAdjustHandles="1" noChangeArrowheads="1" noChangeShapeType="1"/>
          </p:cNvSpPr>
          <p:nvPr>
            <p:ph type="body" sz="quarter" idx="18"/>
          </p:nvPr>
        </p:nvSpPr>
        <p:spPr>
          <a:xfrm>
            <a:off x="240164" y="290005"/>
            <a:ext cx="3727435" cy="1695370"/>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19" name="Text Placeholder 8">
            <a:extLst>
              <a:ext uri="{FF2B5EF4-FFF2-40B4-BE49-F238E27FC236}">
                <a16:creationId xmlns:a16="http://schemas.microsoft.com/office/drawing/2014/main" id="{F49C17D6-AA88-198C-76CB-775212C1277B}"/>
              </a:ext>
            </a:extLst>
          </p:cNvPr>
          <p:cNvSpPr>
            <a:spLocks noGrp="1" noRot="1" noMove="1" noResize="1" noEditPoints="1" noAdjustHandles="1" noChangeArrowheads="1" noChangeShapeType="1"/>
          </p:cNvSpPr>
          <p:nvPr>
            <p:ph type="body" sz="quarter" idx="20"/>
          </p:nvPr>
        </p:nvSpPr>
        <p:spPr>
          <a:xfrm>
            <a:off x="4653419" y="2711886"/>
            <a:ext cx="3425869" cy="3056350"/>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20" name="Text Placeholder 8">
            <a:extLst>
              <a:ext uri="{FF2B5EF4-FFF2-40B4-BE49-F238E27FC236}">
                <a16:creationId xmlns:a16="http://schemas.microsoft.com/office/drawing/2014/main" id="{E11D6F04-F21B-8954-382F-413552B22B56}"/>
              </a:ext>
            </a:extLst>
          </p:cNvPr>
          <p:cNvSpPr>
            <a:spLocks noGrp="1" noRot="1" noMove="1" noResize="1" noEditPoints="1" noAdjustHandles="1" noChangeArrowheads="1" noChangeShapeType="1"/>
          </p:cNvSpPr>
          <p:nvPr>
            <p:ph type="body" sz="quarter" idx="21"/>
          </p:nvPr>
        </p:nvSpPr>
        <p:spPr>
          <a:xfrm>
            <a:off x="8436279" y="2711345"/>
            <a:ext cx="3420759" cy="3056891"/>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22" name="Text Placeholder 8">
            <a:extLst>
              <a:ext uri="{FF2B5EF4-FFF2-40B4-BE49-F238E27FC236}">
                <a16:creationId xmlns:a16="http://schemas.microsoft.com/office/drawing/2014/main" id="{41527746-827F-2218-1914-D8B86E31D7FF}"/>
              </a:ext>
            </a:extLst>
          </p:cNvPr>
          <p:cNvSpPr>
            <a:spLocks noGrp="1" noRot="1" noMove="1" noResize="1" noEditPoints="1" noAdjustHandles="1" noChangeArrowheads="1" noChangeShapeType="1"/>
          </p:cNvSpPr>
          <p:nvPr>
            <p:ph type="body" sz="quarter" idx="22"/>
          </p:nvPr>
        </p:nvSpPr>
        <p:spPr>
          <a:xfrm>
            <a:off x="4655816" y="290004"/>
            <a:ext cx="7201222" cy="2064889"/>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Tree>
    <p:extLst>
      <p:ext uri="{BB962C8B-B14F-4D97-AF65-F5344CB8AC3E}">
        <p14:creationId xmlns:p14="http://schemas.microsoft.com/office/powerpoint/2010/main" val="4129058734"/>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image and pull out paragraphs">
    <p:bg>
      <p:bgPr>
        <a:blipFill>
          <a:blip r:embed="rId2"/>
          <a:stretch>
            <a:fillRect/>
          </a:stretch>
        </a:blipFill>
        <a:effectLst/>
      </p:bgPr>
    </p:bg>
    <p:spTree>
      <p:nvGrpSpPr>
        <p:cNvPr id="1" name=""/>
        <p:cNvGrpSpPr/>
        <p:nvPr/>
      </p:nvGrpSpPr>
      <p:grpSpPr>
        <a:xfrm>
          <a:off x="0" y="0"/>
          <a:ext cx="0" cy="0"/>
          <a:chOff x="0" y="0"/>
          <a:chExt cx="0" cy="0"/>
        </a:xfrm>
      </p:grpSpPr>
      <p:sp>
        <p:nvSpPr>
          <p:cNvPr id="18" name="Text Placeholder 8">
            <a:extLst>
              <a:ext uri="{FF2B5EF4-FFF2-40B4-BE49-F238E27FC236}">
                <a16:creationId xmlns:a16="http://schemas.microsoft.com/office/drawing/2014/main" id="{915482EA-DF41-533F-B33E-033B0D82657F}"/>
              </a:ext>
            </a:extLst>
          </p:cNvPr>
          <p:cNvSpPr>
            <a:spLocks noGrp="1" noRot="1" noMove="1" noResize="1" noEditPoints="1" noAdjustHandles="1" noChangeArrowheads="1" noChangeShapeType="1"/>
          </p:cNvSpPr>
          <p:nvPr>
            <p:ph type="body" sz="quarter" idx="18"/>
          </p:nvPr>
        </p:nvSpPr>
        <p:spPr>
          <a:xfrm>
            <a:off x="240164" y="290005"/>
            <a:ext cx="3727435" cy="1695370"/>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19" name="Text Placeholder 8">
            <a:extLst>
              <a:ext uri="{FF2B5EF4-FFF2-40B4-BE49-F238E27FC236}">
                <a16:creationId xmlns:a16="http://schemas.microsoft.com/office/drawing/2014/main" id="{F49C17D6-AA88-198C-76CB-775212C1277B}"/>
              </a:ext>
            </a:extLst>
          </p:cNvPr>
          <p:cNvSpPr>
            <a:spLocks noGrp="1" noRot="1" noMove="1" noResize="1" noEditPoints="1" noAdjustHandles="1" noChangeArrowheads="1" noChangeShapeType="1"/>
          </p:cNvSpPr>
          <p:nvPr>
            <p:ph type="body" sz="quarter" idx="20"/>
          </p:nvPr>
        </p:nvSpPr>
        <p:spPr>
          <a:xfrm>
            <a:off x="4653419" y="2711886"/>
            <a:ext cx="3425869" cy="3056350"/>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20" name="Text Placeholder 8">
            <a:extLst>
              <a:ext uri="{FF2B5EF4-FFF2-40B4-BE49-F238E27FC236}">
                <a16:creationId xmlns:a16="http://schemas.microsoft.com/office/drawing/2014/main" id="{E11D6F04-F21B-8954-382F-413552B22B56}"/>
              </a:ext>
            </a:extLst>
          </p:cNvPr>
          <p:cNvSpPr>
            <a:spLocks noGrp="1" noRot="1" noMove="1" noResize="1" noEditPoints="1" noAdjustHandles="1" noChangeArrowheads="1" noChangeShapeType="1"/>
          </p:cNvSpPr>
          <p:nvPr>
            <p:ph type="body" sz="quarter" idx="21"/>
          </p:nvPr>
        </p:nvSpPr>
        <p:spPr>
          <a:xfrm>
            <a:off x="8436279" y="2711345"/>
            <a:ext cx="3420759" cy="3056891"/>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22" name="Text Placeholder 8">
            <a:extLst>
              <a:ext uri="{FF2B5EF4-FFF2-40B4-BE49-F238E27FC236}">
                <a16:creationId xmlns:a16="http://schemas.microsoft.com/office/drawing/2014/main" id="{41527746-827F-2218-1914-D8B86E31D7FF}"/>
              </a:ext>
            </a:extLst>
          </p:cNvPr>
          <p:cNvSpPr>
            <a:spLocks noGrp="1" noRot="1" noMove="1" noResize="1" noEditPoints="1" noAdjustHandles="1" noChangeArrowheads="1" noChangeShapeType="1"/>
          </p:cNvSpPr>
          <p:nvPr>
            <p:ph type="body" sz="quarter" idx="22"/>
          </p:nvPr>
        </p:nvSpPr>
        <p:spPr>
          <a:xfrm>
            <a:off x="4655816" y="290004"/>
            <a:ext cx="7201222" cy="2064889"/>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3" name="Picture Placeholder 2">
            <a:extLst>
              <a:ext uri="{FF2B5EF4-FFF2-40B4-BE49-F238E27FC236}">
                <a16:creationId xmlns:a16="http://schemas.microsoft.com/office/drawing/2014/main" id="{0506B10E-ECBB-A147-AEA1-BB23D4470BBD}"/>
              </a:ext>
            </a:extLst>
          </p:cNvPr>
          <p:cNvSpPr>
            <a:spLocks noGrp="1"/>
          </p:cNvSpPr>
          <p:nvPr>
            <p:ph type="pic" sz="quarter" idx="23"/>
          </p:nvPr>
        </p:nvSpPr>
        <p:spPr>
          <a:xfrm>
            <a:off x="0" y="1985375"/>
            <a:ext cx="3967163" cy="4872625"/>
          </a:xfrm>
          <a:prstGeom prst="rect">
            <a:avLst/>
          </a:prstGeom>
        </p:spPr>
        <p:txBody>
          <a:bodyPr/>
          <a:lstStyle/>
          <a:p>
            <a:endParaRPr lang="en-US"/>
          </a:p>
        </p:txBody>
      </p:sp>
    </p:spTree>
    <p:extLst>
      <p:ext uri="{BB962C8B-B14F-4D97-AF65-F5344CB8AC3E}">
        <p14:creationId xmlns:p14="http://schemas.microsoft.com/office/powerpoint/2010/main" val="116436544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with subtitle, image and text">
    <p:bg>
      <p:bgPr>
        <a:blipFill>
          <a:blip r:embed="rId2"/>
          <a:stretch>
            <a:fillRect/>
          </a:stretch>
        </a:blip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49C17D6-AA88-198C-76CB-775212C1277B}"/>
              </a:ext>
            </a:extLst>
          </p:cNvPr>
          <p:cNvSpPr>
            <a:spLocks noGrp="1"/>
          </p:cNvSpPr>
          <p:nvPr>
            <p:ph type="body" sz="quarter" idx="20"/>
          </p:nvPr>
        </p:nvSpPr>
        <p:spPr>
          <a:xfrm>
            <a:off x="233819" y="4124126"/>
            <a:ext cx="3425869" cy="2500194"/>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22" name="Text Placeholder 8">
            <a:extLst>
              <a:ext uri="{FF2B5EF4-FFF2-40B4-BE49-F238E27FC236}">
                <a16:creationId xmlns:a16="http://schemas.microsoft.com/office/drawing/2014/main" id="{41527746-827F-2218-1914-D8B86E31D7FF}"/>
              </a:ext>
            </a:extLst>
          </p:cNvPr>
          <p:cNvSpPr>
            <a:spLocks noGrp="1"/>
          </p:cNvSpPr>
          <p:nvPr>
            <p:ph type="body" sz="quarter" idx="22"/>
          </p:nvPr>
        </p:nvSpPr>
        <p:spPr>
          <a:xfrm>
            <a:off x="236216" y="3338005"/>
            <a:ext cx="3705864" cy="451675"/>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4" name="Text Placeholder 8">
            <a:extLst>
              <a:ext uri="{FF2B5EF4-FFF2-40B4-BE49-F238E27FC236}">
                <a16:creationId xmlns:a16="http://schemas.microsoft.com/office/drawing/2014/main" id="{1E053800-BF66-9A3C-CEE5-1EDF66960468}"/>
              </a:ext>
            </a:extLst>
          </p:cNvPr>
          <p:cNvSpPr>
            <a:spLocks noGrp="1"/>
          </p:cNvSpPr>
          <p:nvPr>
            <p:ph type="body" sz="quarter" idx="17"/>
          </p:nvPr>
        </p:nvSpPr>
        <p:spPr>
          <a:xfrm>
            <a:off x="193277" y="334532"/>
            <a:ext cx="4458236" cy="2643273"/>
          </a:xfrm>
          <a:prstGeom prst="rect">
            <a:avLst/>
          </a:prstGeom>
        </p:spPr>
        <p:txBody>
          <a:bodyPr>
            <a:noAutofit/>
          </a:bodyPr>
          <a:lstStyle>
            <a:lvl1pPr marL="0" indent="0">
              <a:lnSpc>
                <a:spcPct val="82000"/>
              </a:lnSpc>
              <a:spcBef>
                <a:spcPts val="0"/>
              </a:spcBef>
              <a:spcAft>
                <a:spcPts val="82"/>
              </a:spcAft>
              <a:buNone/>
              <a:defRPr sz="5820" b="0" i="0" spc="-100" baseline="0">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dirty="0"/>
              <a:t>Click to edit Master text styles</a:t>
            </a:r>
          </a:p>
        </p:txBody>
      </p:sp>
      <p:sp>
        <p:nvSpPr>
          <p:cNvPr id="3" name="Picture Placeholder 2">
            <a:extLst>
              <a:ext uri="{FF2B5EF4-FFF2-40B4-BE49-F238E27FC236}">
                <a16:creationId xmlns:a16="http://schemas.microsoft.com/office/drawing/2014/main" id="{097D2CCE-A9A7-4B37-92AE-C2CFAEDC9F2E}"/>
              </a:ext>
            </a:extLst>
          </p:cNvPr>
          <p:cNvSpPr>
            <a:spLocks noGrp="1"/>
          </p:cNvSpPr>
          <p:nvPr>
            <p:ph type="pic" sz="quarter" idx="23"/>
          </p:nvPr>
        </p:nvSpPr>
        <p:spPr>
          <a:xfrm>
            <a:off x="5370163" y="0"/>
            <a:ext cx="6821837" cy="6858000"/>
          </a:xfrm>
          <a:prstGeom prst="rect">
            <a:avLst/>
          </a:prstGeom>
        </p:spPr>
        <p:txBody>
          <a:bodyPr/>
          <a:lstStyle/>
          <a:p>
            <a:endParaRPr lang="en-US" dirty="0"/>
          </a:p>
        </p:txBody>
      </p:sp>
    </p:spTree>
    <p:extLst>
      <p:ext uri="{BB962C8B-B14F-4D97-AF65-F5344CB8AC3E}">
        <p14:creationId xmlns:p14="http://schemas.microsoft.com/office/powerpoint/2010/main" val="3051116622"/>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Headline with subtitle, image and text">
    <p:bg>
      <p:bgPr>
        <a:blipFill>
          <a:blip r:embed="rId2"/>
          <a:stretch>
            <a:fillRect/>
          </a:stretch>
        </a:blip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49C17D6-AA88-198C-76CB-775212C1277B}"/>
              </a:ext>
            </a:extLst>
          </p:cNvPr>
          <p:cNvSpPr>
            <a:spLocks noGrp="1"/>
          </p:cNvSpPr>
          <p:nvPr>
            <p:ph type="body" sz="quarter" idx="20"/>
          </p:nvPr>
        </p:nvSpPr>
        <p:spPr>
          <a:xfrm>
            <a:off x="233819" y="4124126"/>
            <a:ext cx="3425869" cy="2500194"/>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22" name="Text Placeholder 8">
            <a:extLst>
              <a:ext uri="{FF2B5EF4-FFF2-40B4-BE49-F238E27FC236}">
                <a16:creationId xmlns:a16="http://schemas.microsoft.com/office/drawing/2014/main" id="{41527746-827F-2218-1914-D8B86E31D7FF}"/>
              </a:ext>
            </a:extLst>
          </p:cNvPr>
          <p:cNvSpPr>
            <a:spLocks noGrp="1"/>
          </p:cNvSpPr>
          <p:nvPr>
            <p:ph type="body" sz="quarter" idx="22"/>
          </p:nvPr>
        </p:nvSpPr>
        <p:spPr>
          <a:xfrm>
            <a:off x="236216" y="3338005"/>
            <a:ext cx="3705864" cy="451675"/>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4" name="Text Placeholder 8">
            <a:extLst>
              <a:ext uri="{FF2B5EF4-FFF2-40B4-BE49-F238E27FC236}">
                <a16:creationId xmlns:a16="http://schemas.microsoft.com/office/drawing/2014/main" id="{1E053800-BF66-9A3C-CEE5-1EDF66960468}"/>
              </a:ext>
            </a:extLst>
          </p:cNvPr>
          <p:cNvSpPr>
            <a:spLocks noGrp="1"/>
          </p:cNvSpPr>
          <p:nvPr>
            <p:ph type="body" sz="quarter" idx="17"/>
          </p:nvPr>
        </p:nvSpPr>
        <p:spPr>
          <a:xfrm>
            <a:off x="193277" y="334533"/>
            <a:ext cx="11701672" cy="1602756"/>
          </a:xfrm>
          <a:prstGeom prst="rect">
            <a:avLst/>
          </a:prstGeom>
        </p:spPr>
        <p:txBody>
          <a:bodyPr>
            <a:noAutofit/>
          </a:bodyPr>
          <a:lstStyle>
            <a:lvl1pPr marL="0" indent="0">
              <a:lnSpc>
                <a:spcPct val="82000"/>
              </a:lnSpc>
              <a:spcBef>
                <a:spcPts val="0"/>
              </a:spcBef>
              <a:spcAft>
                <a:spcPts val="82"/>
              </a:spcAft>
              <a:buNone/>
              <a:defRPr sz="5820" b="0" i="0" spc="-100" baseline="0">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dirty="0"/>
              <a:t>Click to edit Master text styles</a:t>
            </a:r>
          </a:p>
        </p:txBody>
      </p:sp>
    </p:spTree>
    <p:extLst>
      <p:ext uri="{BB962C8B-B14F-4D97-AF65-F5344CB8AC3E}">
        <p14:creationId xmlns:p14="http://schemas.microsoft.com/office/powerpoint/2010/main" val="1996620269"/>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body copy">
    <p:bg>
      <p:bgPr>
        <a:blipFill>
          <a:blip r:embed="rId2"/>
          <a:stretch>
            <a:fillRect/>
          </a:stretch>
        </a:blipFill>
        <a:effectLst/>
      </p:bgPr>
    </p:bg>
    <p:spTree>
      <p:nvGrpSpPr>
        <p:cNvPr id="1" name=""/>
        <p:cNvGrpSpPr/>
        <p:nvPr/>
      </p:nvGrpSpPr>
      <p:grpSpPr>
        <a:xfrm>
          <a:off x="0" y="0"/>
          <a:ext cx="0" cy="0"/>
          <a:chOff x="0" y="0"/>
          <a:chExt cx="0" cy="0"/>
        </a:xfrm>
      </p:grpSpPr>
      <p:sp>
        <p:nvSpPr>
          <p:cNvPr id="18" name="Text Placeholder 8">
            <a:extLst>
              <a:ext uri="{FF2B5EF4-FFF2-40B4-BE49-F238E27FC236}">
                <a16:creationId xmlns:a16="http://schemas.microsoft.com/office/drawing/2014/main" id="{915482EA-DF41-533F-B33E-033B0D82657F}"/>
              </a:ext>
            </a:extLst>
          </p:cNvPr>
          <p:cNvSpPr>
            <a:spLocks noGrp="1" noRot="1" noMove="1" noResize="1" noEditPoints="1" noAdjustHandles="1" noChangeArrowheads="1" noChangeShapeType="1"/>
          </p:cNvSpPr>
          <p:nvPr>
            <p:ph type="body" sz="quarter" idx="18"/>
          </p:nvPr>
        </p:nvSpPr>
        <p:spPr>
          <a:xfrm>
            <a:off x="240164" y="290005"/>
            <a:ext cx="3727435" cy="1695370"/>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dirty="0"/>
              <a:t>Click to edit Master text styles</a:t>
            </a:r>
          </a:p>
        </p:txBody>
      </p:sp>
      <p:sp>
        <p:nvSpPr>
          <p:cNvPr id="22" name="Text Placeholder 8">
            <a:extLst>
              <a:ext uri="{FF2B5EF4-FFF2-40B4-BE49-F238E27FC236}">
                <a16:creationId xmlns:a16="http://schemas.microsoft.com/office/drawing/2014/main" id="{41527746-827F-2218-1914-D8B86E31D7FF}"/>
              </a:ext>
            </a:extLst>
          </p:cNvPr>
          <p:cNvSpPr>
            <a:spLocks noGrp="1" noRot="1" noMove="1" noResize="1" noEditPoints="1" noAdjustHandles="1" noChangeArrowheads="1" noChangeShapeType="1"/>
          </p:cNvSpPr>
          <p:nvPr>
            <p:ph type="body" sz="quarter" idx="22"/>
          </p:nvPr>
        </p:nvSpPr>
        <p:spPr>
          <a:xfrm>
            <a:off x="4655816" y="290004"/>
            <a:ext cx="7201222" cy="4576358"/>
          </a:xfrm>
          <a:prstGeom prst="rect">
            <a:avLst/>
          </a:prstGeom>
        </p:spPr>
        <p:txBody>
          <a:bodyPr>
            <a:noAutofit/>
          </a:bodyPr>
          <a:lstStyle>
            <a:lvl1pPr marL="0" indent="0" defTabSz="720000">
              <a:lnSpc>
                <a:spcPct val="90000"/>
              </a:lnSpc>
              <a:spcBef>
                <a:spcPts val="0"/>
              </a:spcBef>
              <a:spcAft>
                <a:spcPts val="90"/>
              </a:spcAft>
              <a:buNone/>
              <a:tabLst>
                <a:tab pos="360000" algn="l"/>
                <a:tab pos="720000" algn="l"/>
              </a:tabLst>
              <a:defRPr sz="2100" b="0" i="0" spc="0" baseline="0">
                <a:ln w="3175">
                  <a:solidFill>
                    <a:schemeClr val="tx2"/>
                  </a:solidFill>
                </a:ln>
                <a:solidFill>
                  <a:schemeClr val="tx2"/>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Tree>
    <p:extLst>
      <p:ext uri="{BB962C8B-B14F-4D97-AF65-F5344CB8AC3E}">
        <p14:creationId xmlns:p14="http://schemas.microsoft.com/office/powerpoint/2010/main" val="427513301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V Text or Conten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 Placeholder 8">
            <a:extLst>
              <a:ext uri="{FF2B5EF4-FFF2-40B4-BE49-F238E27FC236}">
                <a16:creationId xmlns:a16="http://schemas.microsoft.com/office/drawing/2014/main" id="{31CBF0FA-27C8-7ECE-2112-3F390A1CCF05}"/>
              </a:ext>
            </a:extLst>
          </p:cNvPr>
          <p:cNvSpPr>
            <a:spLocks noGrp="1"/>
          </p:cNvSpPr>
          <p:nvPr>
            <p:ph type="body" sz="quarter" idx="20"/>
          </p:nvPr>
        </p:nvSpPr>
        <p:spPr>
          <a:xfrm>
            <a:off x="233819" y="4124126"/>
            <a:ext cx="3425869" cy="2500194"/>
          </a:xfrm>
          <a:prstGeom prst="rect">
            <a:avLst/>
          </a:prstGeom>
        </p:spPr>
        <p:txBody>
          <a:bodyPr>
            <a:noAutofit/>
          </a:bodyPr>
          <a:lstStyle>
            <a:lvl1pPr marL="0" indent="0" defTabSz="180000">
              <a:lnSpc>
                <a:spcPts val="1320"/>
              </a:lnSpc>
              <a:spcAft>
                <a:spcPts val="300"/>
              </a:spcAft>
              <a:buNone/>
              <a:tabLst>
                <a:tab pos="180000" algn="l"/>
                <a:tab pos="360000" algn="l"/>
                <a:tab pos="540000" algn="l"/>
                <a:tab pos="720000" algn="l"/>
              </a:tabLst>
              <a:defRPr sz="1100" b="0"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defTabSz="36000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2pPr>
            <a:lvl3pPr marL="914400" indent="0">
              <a:buNone/>
              <a:tabLst>
                <a:tab pos="18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3pPr>
            <a:lvl4pPr marL="1371600" indent="0" defTabSz="180000">
              <a:buNone/>
              <a:tabLst>
                <a:tab pos="180000" algn="l"/>
                <a:tab pos="360000" algn="l"/>
                <a:tab pos="540000" algn="l"/>
                <a:tab pos="720000" algn="l"/>
              </a:tabLst>
              <a:defRPr sz="115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4pPr>
            <a:lvl5pPr marL="1828800" indent="0" defTabSz="180000">
              <a:lnSpc>
                <a:spcPts val="1320"/>
              </a:lnSpc>
              <a:spcBef>
                <a:spcPts val="0"/>
              </a:spcBef>
              <a:spcAft>
                <a:spcPts val="300"/>
              </a:spcAft>
              <a:buNone/>
              <a:tabLst>
                <a:tab pos="180000" algn="l"/>
                <a:tab pos="360000" algn="l"/>
                <a:tab pos="540000" algn="l"/>
                <a:tab pos="720000" algn="l"/>
              </a:tabLst>
              <a:defRPr sz="1100" b="0" i="0" baseline="0">
                <a:solidFill>
                  <a:schemeClr val="tx2">
                    <a:lumMod val="95000"/>
                    <a:lumOff val="5000"/>
                  </a:schemeClr>
                </a:solidFill>
                <a:latin typeface="Arial" panose="020B0604020202020204" pitchFamily="34" charset="0"/>
                <a:ea typeface="Arial" panose="020B0604020202020204" pitchFamily="34" charset="0"/>
                <a:cs typeface="Arial" panose="020B0604020202020204" pitchFamily="34" charset="0"/>
              </a:defRPr>
            </a:lvl5pPr>
          </a:lstStyle>
          <a:p>
            <a:pPr lvl="0"/>
            <a:r>
              <a:rPr lang="en-GB"/>
              <a:t>Click to edit Master text styles</a:t>
            </a:r>
          </a:p>
        </p:txBody>
      </p:sp>
      <p:sp>
        <p:nvSpPr>
          <p:cNvPr id="6" name="Text Placeholder 8">
            <a:extLst>
              <a:ext uri="{FF2B5EF4-FFF2-40B4-BE49-F238E27FC236}">
                <a16:creationId xmlns:a16="http://schemas.microsoft.com/office/drawing/2014/main" id="{7EBE8029-6DCA-26C1-68FB-7DF9E599D6C2}"/>
              </a:ext>
            </a:extLst>
          </p:cNvPr>
          <p:cNvSpPr>
            <a:spLocks noGrp="1"/>
          </p:cNvSpPr>
          <p:nvPr>
            <p:ph type="body" sz="quarter" idx="22"/>
          </p:nvPr>
        </p:nvSpPr>
        <p:spPr>
          <a:xfrm>
            <a:off x="236216" y="3338005"/>
            <a:ext cx="3705864" cy="451675"/>
          </a:xfrm>
          <a:prstGeom prst="rect">
            <a:avLst/>
          </a:prstGeom>
        </p:spPr>
        <p:txBody>
          <a:bodyPr>
            <a:noAutofit/>
          </a:bodyPr>
          <a:lstStyle>
            <a:lvl1pPr marL="0" indent="0">
              <a:lnSpc>
                <a:spcPct val="90000"/>
              </a:lnSpc>
              <a:spcBef>
                <a:spcPts val="0"/>
              </a:spcBef>
              <a:spcAft>
                <a:spcPts val="90"/>
              </a:spcAft>
              <a:buNone/>
              <a:defRPr sz="2100" b="0" i="0" spc="0" baseline="0">
                <a:ln w="3175">
                  <a:solidFill>
                    <a:schemeClr val="tx2"/>
                  </a:solidFill>
                </a:ln>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a:t>Click to edit Master text styles</a:t>
            </a:r>
          </a:p>
        </p:txBody>
      </p:sp>
      <p:sp>
        <p:nvSpPr>
          <p:cNvPr id="7" name="Text Placeholder 8">
            <a:extLst>
              <a:ext uri="{FF2B5EF4-FFF2-40B4-BE49-F238E27FC236}">
                <a16:creationId xmlns:a16="http://schemas.microsoft.com/office/drawing/2014/main" id="{5A82B307-89D0-5BCF-CBB8-11DB8D4A1605}"/>
              </a:ext>
            </a:extLst>
          </p:cNvPr>
          <p:cNvSpPr>
            <a:spLocks noGrp="1"/>
          </p:cNvSpPr>
          <p:nvPr>
            <p:ph type="body" sz="quarter" idx="17"/>
          </p:nvPr>
        </p:nvSpPr>
        <p:spPr>
          <a:xfrm>
            <a:off x="193276" y="334532"/>
            <a:ext cx="11624181" cy="1339285"/>
          </a:xfrm>
          <a:prstGeom prst="rect">
            <a:avLst/>
          </a:prstGeom>
        </p:spPr>
        <p:txBody>
          <a:bodyPr>
            <a:noAutofit/>
          </a:bodyPr>
          <a:lstStyle>
            <a:lvl1pPr marL="0" indent="0">
              <a:lnSpc>
                <a:spcPct val="82000"/>
              </a:lnSpc>
              <a:spcBef>
                <a:spcPts val="0"/>
              </a:spcBef>
              <a:spcAft>
                <a:spcPts val="82"/>
              </a:spcAft>
              <a:buNone/>
              <a:defRPr sz="5820" b="0" i="0" spc="-10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buNone/>
              <a:defRPr sz="1200" b="0" i="0">
                <a:solidFill>
                  <a:schemeClr val="accent1"/>
                </a:solidFill>
                <a:latin typeface="DM Mono" charset="0"/>
                <a:ea typeface="DM Mono" charset="0"/>
                <a:cs typeface="DM Mono" charset="0"/>
              </a:defRPr>
            </a:lvl2pPr>
            <a:lvl3pPr marL="914400" indent="0">
              <a:buNone/>
              <a:defRPr sz="1200" b="0" i="0">
                <a:solidFill>
                  <a:schemeClr val="accent1"/>
                </a:solidFill>
                <a:latin typeface="DM Mono" charset="0"/>
                <a:ea typeface="DM Mono" charset="0"/>
                <a:cs typeface="DM Mono" charset="0"/>
              </a:defRPr>
            </a:lvl3pPr>
            <a:lvl4pPr marL="1371600" indent="0">
              <a:buNone/>
              <a:defRPr sz="1200" b="0" i="0">
                <a:solidFill>
                  <a:schemeClr val="accent1"/>
                </a:solidFill>
                <a:latin typeface="DM Mono" charset="0"/>
                <a:ea typeface="DM Mono" charset="0"/>
                <a:cs typeface="DM Mono" charset="0"/>
              </a:defRPr>
            </a:lvl4pPr>
            <a:lvl5pPr marL="1828800" indent="0">
              <a:buNone/>
              <a:defRPr sz="1200" b="0" i="0">
                <a:solidFill>
                  <a:schemeClr val="accent1"/>
                </a:solidFill>
                <a:latin typeface="DM Mono" charset="0"/>
                <a:ea typeface="DM Mono" charset="0"/>
                <a:cs typeface="DM Mono" charset="0"/>
              </a:defRPr>
            </a:lvl5pPr>
          </a:lstStyle>
          <a:p>
            <a:pPr lvl="0"/>
            <a:r>
              <a:rPr lang="en-GB" dirty="0"/>
              <a:t>Click to edit Master text styles</a:t>
            </a:r>
          </a:p>
        </p:txBody>
      </p:sp>
    </p:spTree>
    <p:extLst>
      <p:ext uri="{BB962C8B-B14F-4D97-AF65-F5344CB8AC3E}">
        <p14:creationId xmlns:p14="http://schemas.microsoft.com/office/powerpoint/2010/main" val="224150585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1E949E07-595A-F4DD-F2E4-23C8EED11C47}"/>
              </a:ext>
            </a:extLst>
          </p:cNvPr>
          <p:cNvSpPr>
            <a:spLocks noGrp="1"/>
          </p:cNvSpPr>
          <p:nvPr>
            <p:ph type="sldNum" sz="quarter" idx="4"/>
          </p:nvPr>
        </p:nvSpPr>
        <p:spPr>
          <a:xfrm>
            <a:off x="9199030" y="6367710"/>
            <a:ext cx="2743200" cy="365125"/>
          </a:xfrm>
          <a:prstGeom prst="rect">
            <a:avLst/>
          </a:prstGeom>
        </p:spPr>
        <p:txBody>
          <a:bodyPr vert="horz" lIns="91440" tIns="45720" rIns="91440" bIns="45720" rtlCol="0" anchor="ctr"/>
          <a:lstStyle>
            <a:lvl1pPr algn="r">
              <a:defRPr sz="1200" b="0" i="0" baseline="0">
                <a:solidFill>
                  <a:schemeClr val="bg1"/>
                </a:solidFill>
                <a:latin typeface="Arial" panose="020B0604020202020204" pitchFamily="34" charset="0"/>
              </a:defRPr>
            </a:lvl1pPr>
          </a:lstStyle>
          <a:p>
            <a:fld id="{EDE385EB-3CA9-A84C-A28F-0201AF5D73B4}" type="slidenum">
              <a:rPr lang="en-US" smtClean="0"/>
              <a:pPr/>
              <a:t>‹#›</a:t>
            </a:fld>
            <a:endParaRPr lang="en-US" dirty="0"/>
          </a:p>
        </p:txBody>
      </p:sp>
    </p:spTree>
    <p:extLst>
      <p:ext uri="{BB962C8B-B14F-4D97-AF65-F5344CB8AC3E}">
        <p14:creationId xmlns:p14="http://schemas.microsoft.com/office/powerpoint/2010/main" val="1733839212"/>
      </p:ext>
    </p:extLst>
  </p:cSld>
  <p:clrMap bg1="lt1" tx1="dk1" bg2="lt2" tx2="dk2" accent1="accent1" accent2="accent2" accent3="accent3" accent4="accent4" accent5="accent5" accent6="accent6" hlink="hlink" folHlink="folHlink"/>
  <p:sldLayoutIdLst>
    <p:sldLayoutId id="2147483699" r:id="rId1"/>
    <p:sldLayoutId id="2147483762" r:id="rId2"/>
    <p:sldLayoutId id="2147483777" r:id="rId3"/>
    <p:sldLayoutId id="2147483765" r:id="rId4"/>
    <p:sldLayoutId id="2147483770" r:id="rId5"/>
    <p:sldLayoutId id="2147483776" r:id="rId6"/>
    <p:sldLayoutId id="2147483779" r:id="rId7"/>
    <p:sldLayoutId id="2147483769" r:id="rId8"/>
    <p:sldLayoutId id="2147483771" r:id="rId9"/>
    <p:sldLayoutId id="2147483780" r:id="rId10"/>
    <p:sldLayoutId id="2147483778" r:id="rId11"/>
    <p:sldLayoutId id="2147483772" r:id="rId12"/>
    <p:sldLayoutId id="2147483773" r:id="rId13"/>
    <p:sldLayoutId id="2147483774" r:id="rId14"/>
    <p:sldLayoutId id="2147483775" r:id="rId15"/>
  </p:sldLayoutIdLst>
  <p:hf hdr="0"/>
  <p:txStyles>
    <p:titleStyle>
      <a:lvl1pPr algn="l" defTabSz="914400" rtl="0" eaLnBrk="1" latinLnBrk="0" hangingPunct="1">
        <a:lnSpc>
          <a:spcPct val="90000"/>
        </a:lnSpc>
        <a:spcBef>
          <a:spcPct val="0"/>
        </a:spcBef>
        <a:buNone/>
        <a:defRPr sz="1800" b="0" i="0" kern="1200" baseline="0">
          <a:solidFill>
            <a:schemeClr val="accent4"/>
          </a:solidFill>
          <a:latin typeface="Work Sans Medium" pitchFamily="2" charset="77"/>
          <a:ea typeface="Work Sans Medium" pitchFamily="2" charset="77"/>
          <a:cs typeface="Work Sans Medium" pitchFamily="2" charset="77"/>
        </a:defRPr>
      </a:lvl1pPr>
    </p:titleStyle>
    <p:bodyStyle>
      <a:lvl1pPr marL="0" indent="0" algn="l" defTabSz="914400" rtl="0" eaLnBrk="1" latinLnBrk="0" hangingPunct="1">
        <a:lnSpc>
          <a:spcPct val="90000"/>
        </a:lnSpc>
        <a:spcBef>
          <a:spcPts val="1000"/>
        </a:spcBef>
        <a:buFontTx/>
        <a:buNone/>
        <a:defRPr sz="2800" b="0" i="0" kern="1200" baseline="0">
          <a:solidFill>
            <a:schemeClr val="accent4"/>
          </a:solidFill>
          <a:latin typeface="Work Sans Light" charset="0"/>
          <a:ea typeface="Work Sans Light" charset="0"/>
          <a:cs typeface="Work Sans Light" charset="0"/>
        </a:defRPr>
      </a:lvl1pPr>
      <a:lvl2pPr marL="457200" indent="0" algn="l" defTabSz="914400" rtl="0" eaLnBrk="1" latinLnBrk="0" hangingPunct="1">
        <a:lnSpc>
          <a:spcPct val="90000"/>
        </a:lnSpc>
        <a:spcBef>
          <a:spcPts val="500"/>
        </a:spcBef>
        <a:buFontTx/>
        <a:buNone/>
        <a:defRPr sz="2400" b="0" i="0" kern="1200" baseline="0">
          <a:solidFill>
            <a:schemeClr val="accent4"/>
          </a:solidFill>
          <a:latin typeface="Work Sans Light" charset="0"/>
          <a:ea typeface="Work Sans Light" charset="0"/>
          <a:cs typeface="Work Sans Light" charset="0"/>
        </a:defRPr>
      </a:lvl2pPr>
      <a:lvl3pPr marL="914400" indent="0" algn="l" defTabSz="914400" rtl="0" eaLnBrk="1" latinLnBrk="0" hangingPunct="1">
        <a:lnSpc>
          <a:spcPct val="90000"/>
        </a:lnSpc>
        <a:spcBef>
          <a:spcPts val="500"/>
        </a:spcBef>
        <a:buFontTx/>
        <a:buNone/>
        <a:defRPr sz="2000" b="0" i="0" kern="1200" baseline="0">
          <a:solidFill>
            <a:schemeClr val="accent4"/>
          </a:solidFill>
          <a:latin typeface="Work Sans Light" charset="0"/>
          <a:ea typeface="Work Sans Light" charset="0"/>
          <a:cs typeface="Work Sans Light" charset="0"/>
        </a:defRPr>
      </a:lvl3pPr>
      <a:lvl4pPr marL="1371600" indent="0" algn="l" defTabSz="914400" rtl="0" eaLnBrk="1" latinLnBrk="0" hangingPunct="1">
        <a:lnSpc>
          <a:spcPct val="90000"/>
        </a:lnSpc>
        <a:spcBef>
          <a:spcPts val="500"/>
        </a:spcBef>
        <a:buFontTx/>
        <a:buNone/>
        <a:defRPr sz="1800" b="0" i="0" kern="1200" baseline="0">
          <a:solidFill>
            <a:schemeClr val="accent4"/>
          </a:solidFill>
          <a:latin typeface="Work Sans Light" charset="0"/>
          <a:ea typeface="Work Sans Light" charset="0"/>
          <a:cs typeface="Work Sans Light" charset="0"/>
        </a:defRPr>
      </a:lvl4pPr>
      <a:lvl5pPr marL="1828800" indent="0" algn="l" defTabSz="914400" rtl="0" eaLnBrk="1" latinLnBrk="0" hangingPunct="1">
        <a:lnSpc>
          <a:spcPct val="90000"/>
        </a:lnSpc>
        <a:spcBef>
          <a:spcPts val="500"/>
        </a:spcBef>
        <a:buFontTx/>
        <a:buNone/>
        <a:defRPr sz="1200" b="0" i="0" kern="1200" baseline="0">
          <a:solidFill>
            <a:schemeClr val="accent4"/>
          </a:solidFill>
          <a:latin typeface="Work Sans Light" charset="0"/>
          <a:ea typeface="Work Sans Light" charset="0"/>
          <a:cs typeface="Work Sans Light"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1" userDrawn="1">
          <p15:clr>
            <a:srgbClr val="F26B43"/>
          </p15:clr>
        </p15:guide>
        <p15:guide id="2" pos="7469" userDrawn="1">
          <p15:clr>
            <a:srgbClr val="F26B43"/>
          </p15:clr>
        </p15:guide>
        <p15:guide id="3" orient="horz" pos="232" userDrawn="1">
          <p15:clr>
            <a:srgbClr val="F26B43"/>
          </p15:clr>
        </p15:guide>
        <p15:guide id="4" orient="horz" pos="40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2030F4F-F777-E57B-195E-99F59BB14B4C}"/>
              </a:ext>
            </a:extLst>
          </p:cNvPr>
          <p:cNvSpPr>
            <a:spLocks noGrp="1"/>
          </p:cNvSpPr>
          <p:nvPr>
            <p:ph type="body" sz="quarter" idx="17"/>
          </p:nvPr>
        </p:nvSpPr>
        <p:spPr/>
        <p:txBody>
          <a:bodyPr/>
          <a:lstStyle/>
          <a:p>
            <a:r>
              <a:rPr lang="en-US" dirty="0"/>
              <a:t>Large Heading</a:t>
            </a:r>
          </a:p>
        </p:txBody>
      </p:sp>
      <p:sp>
        <p:nvSpPr>
          <p:cNvPr id="3" name="Text Placeholder 2">
            <a:extLst>
              <a:ext uri="{FF2B5EF4-FFF2-40B4-BE49-F238E27FC236}">
                <a16:creationId xmlns:a16="http://schemas.microsoft.com/office/drawing/2014/main" id="{5F8952E1-3D63-33D2-C94D-A7DEB0148719}"/>
              </a:ext>
            </a:extLst>
          </p:cNvPr>
          <p:cNvSpPr>
            <a:spLocks noGrp="1"/>
          </p:cNvSpPr>
          <p:nvPr>
            <p:ph type="body" sz="quarter" idx="18"/>
          </p:nvPr>
        </p:nvSpPr>
        <p:spPr/>
        <p:txBody>
          <a:bodyPr/>
          <a:lstStyle/>
          <a:p>
            <a:r>
              <a:rPr lang="en-US" dirty="0"/>
              <a:t>Space for Subtitle </a:t>
            </a:r>
          </a:p>
        </p:txBody>
      </p:sp>
    </p:spTree>
    <p:extLst>
      <p:ext uri="{BB962C8B-B14F-4D97-AF65-F5344CB8AC3E}">
        <p14:creationId xmlns:p14="http://schemas.microsoft.com/office/powerpoint/2010/main" val="3870127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FFF7FD58-439E-EE8C-8228-D5511A93CCA4}"/>
              </a:ext>
            </a:extLst>
          </p:cNvPr>
          <p:cNvSpPr/>
          <p:nvPr>
            <p:ph type="body" sz="quarter" idx="18"/>
          </p:nvPr>
        </p:nvSpPr>
        <p:spPr>
          <a:xfrm>
            <a:off x="240164" y="290005"/>
            <a:ext cx="3727435" cy="1626158"/>
          </a:xfrm>
        </p:spPr>
        <p:txBody>
          <a:bodyPr/>
          <a:lstStyle/>
          <a:p>
            <a:r>
              <a:rPr lang="en-US" dirty="0"/>
              <a:t>Slide Title</a:t>
            </a:r>
          </a:p>
        </p:txBody>
      </p:sp>
      <p:sp>
        <p:nvSpPr>
          <p:cNvPr id="6" name="Text Placeholder 2">
            <a:extLst>
              <a:ext uri="{FF2B5EF4-FFF2-40B4-BE49-F238E27FC236}">
                <a16:creationId xmlns:a16="http://schemas.microsoft.com/office/drawing/2014/main" id="{ACF08E49-3D61-4E05-805D-BBA91691AF97}"/>
              </a:ext>
            </a:extLst>
          </p:cNvPr>
          <p:cNvSpPr/>
          <p:nvPr>
            <p:ph type="body" sz="quarter" idx="20"/>
          </p:nvPr>
        </p:nvSpPr>
        <p:spPr>
          <a:xfrm>
            <a:off x="4653419" y="309952"/>
            <a:ext cx="3425869" cy="5270394"/>
          </a:xfrm>
        </p:spPr>
        <p:txBody>
          <a:bodyPr/>
          <a:lstStyle/>
          <a:p>
            <a:r>
              <a:rPr lang="en-US" dirty="0"/>
              <a:t>Body copy. Reality” says Lacan. </a:t>
            </a:r>
            <a:r>
              <a:rPr lang="en-US" dirty="0" err="1"/>
              <a:t>InStardust</a:t>
            </a:r>
            <a:r>
              <a:rPr lang="en-US" dirty="0"/>
              <a:t> </a:t>
            </a:r>
            <a:r>
              <a:rPr lang="en-US" dirty="0" err="1"/>
              <a:t>Gaiman</a:t>
            </a:r>
            <a:r>
              <a:rPr lang="en-US" dirty="0"/>
              <a:t> reiterates rationalism in Death: The High Cost </a:t>
            </a:r>
            <a:r>
              <a:rPr lang="en-US" dirty="0" err="1"/>
              <a:t>ofLiving</a:t>
            </a:r>
            <a:r>
              <a:rPr lang="en-US" dirty="0"/>
              <a:t> although he denies </a:t>
            </a:r>
            <a:r>
              <a:rPr lang="en-US" dirty="0" err="1"/>
              <a:t>subcapitalist</a:t>
            </a:r>
            <a:r>
              <a:rPr lang="en-US" dirty="0"/>
              <a:t> discourse. Therefore </a:t>
            </a:r>
            <a:r>
              <a:rPr lang="en-US" dirty="0" err="1"/>
              <a:t>subculturalmaterialism</a:t>
            </a:r>
            <a:r>
              <a:rPr lang="en-US" dirty="0"/>
              <a:t> suggests that sexuality serves to disempower minorities given </a:t>
            </a:r>
            <a:r>
              <a:rPr lang="en-US" dirty="0" err="1"/>
              <a:t>thatFoucault’s</a:t>
            </a:r>
            <a:r>
              <a:rPr lang="en-US" dirty="0"/>
              <a:t> model of rationalism is </a:t>
            </a:r>
            <a:r>
              <a:rPr lang="en-US" dirty="0" err="1"/>
              <a:t>invalid.The</a:t>
            </a:r>
            <a:r>
              <a:rPr lang="en-US" dirty="0"/>
              <a:t> main theme of the works of </a:t>
            </a:r>
            <a:r>
              <a:rPr lang="en-US" dirty="0" err="1"/>
              <a:t>Gaiman</a:t>
            </a:r>
            <a:r>
              <a:rPr lang="en-US" dirty="0"/>
              <a:t> is not situationism </a:t>
            </a:r>
            <a:r>
              <a:rPr lang="en-US" dirty="0" err="1"/>
              <a:t>butneosituationism</a:t>
            </a:r>
            <a:r>
              <a:rPr lang="en-US" dirty="0"/>
              <a:t>. Many discourses concerning a </a:t>
            </a:r>
            <a:r>
              <a:rPr lang="en-US" dirty="0" err="1"/>
              <a:t>mythopoetical</a:t>
            </a:r>
            <a:r>
              <a:rPr lang="en-US" dirty="0"/>
              <a:t> whole may </a:t>
            </a:r>
            <a:r>
              <a:rPr lang="en-US" dirty="0" err="1"/>
              <a:t>berevealed</a:t>
            </a:r>
            <a:r>
              <a:rPr lang="en-US" dirty="0"/>
              <a:t>. Thus the subject is </a:t>
            </a:r>
            <a:r>
              <a:rPr lang="en-US" dirty="0" err="1"/>
              <a:t>contextualised</a:t>
            </a:r>
            <a:r>
              <a:rPr lang="en-US" dirty="0"/>
              <a:t> into a subcultural </a:t>
            </a:r>
            <a:r>
              <a:rPr lang="en-US" dirty="0" err="1"/>
              <a:t>materialismthat</a:t>
            </a:r>
            <a:r>
              <a:rPr lang="en-US" dirty="0"/>
              <a:t> includes narrativity as a </a:t>
            </a:r>
            <a:r>
              <a:rPr lang="en-US" dirty="0" err="1"/>
              <a:t>reality.The</a:t>
            </a:r>
            <a:r>
              <a:rPr lang="en-US" dirty="0"/>
              <a:t> characteristic theme of </a:t>
            </a:r>
            <a:r>
              <a:rPr lang="en-US" dirty="0" err="1"/>
              <a:t>Abian’s</a:t>
            </a:r>
            <a:r>
              <a:rPr lang="en-US" dirty="0"/>
              <a:t>[6] critique </a:t>
            </a:r>
            <a:r>
              <a:rPr lang="en-US" dirty="0" err="1"/>
              <a:t>ofpostcapitalist</a:t>
            </a:r>
            <a:r>
              <a:rPr lang="en-US" dirty="0"/>
              <a:t> dialectic theory is the common ground between sexual </a:t>
            </a:r>
            <a:r>
              <a:rPr lang="en-US" dirty="0" err="1"/>
              <a:t>identityand</a:t>
            </a:r>
            <a:r>
              <a:rPr lang="en-US" dirty="0"/>
              <a:t> class. In a sense </a:t>
            </a:r>
            <a:r>
              <a:rPr lang="en-US" dirty="0" err="1"/>
              <a:t>Debord</a:t>
            </a:r>
            <a:r>
              <a:rPr lang="en-US" dirty="0"/>
              <a:t> uses the term ‘rationalism’ to denote not </a:t>
            </a:r>
            <a:r>
              <a:rPr lang="en-US" dirty="0" err="1"/>
              <a:t>theoryas</a:t>
            </a:r>
            <a:endParaRPr lang="en-US" dirty="0"/>
          </a:p>
          <a:p>
            <a:r>
              <a:rPr lang="en-US" dirty="0"/>
              <a:t>Body copy. Reality” says Lacan. </a:t>
            </a:r>
            <a:r>
              <a:rPr lang="en-US" dirty="0" err="1"/>
              <a:t>InStardust</a:t>
            </a:r>
            <a:r>
              <a:rPr lang="en-US" dirty="0"/>
              <a:t> </a:t>
            </a:r>
            <a:r>
              <a:rPr lang="en-US" dirty="0" err="1"/>
              <a:t>Gaiman</a:t>
            </a:r>
            <a:r>
              <a:rPr lang="en-US" dirty="0"/>
              <a:t> reiterates rationalism in Death: The High Cost </a:t>
            </a:r>
            <a:r>
              <a:rPr lang="en-US" dirty="0" err="1"/>
              <a:t>ofLiving</a:t>
            </a:r>
            <a:r>
              <a:rPr lang="en-US" dirty="0"/>
              <a:t> although he denies </a:t>
            </a:r>
            <a:r>
              <a:rPr lang="en-US" dirty="0" err="1"/>
              <a:t>subcapitalist</a:t>
            </a:r>
            <a:r>
              <a:rPr lang="en-US" dirty="0"/>
              <a:t> discourse. Therefore </a:t>
            </a:r>
            <a:r>
              <a:rPr lang="en-US" dirty="0" err="1"/>
              <a:t>subculturalmaterialism</a:t>
            </a:r>
            <a:r>
              <a:rPr lang="en-US" dirty="0"/>
              <a:t> suggests that sexuality serves to disempower minorities given </a:t>
            </a:r>
            <a:r>
              <a:rPr lang="en-US" dirty="0" err="1"/>
              <a:t>thatFoucault’s</a:t>
            </a:r>
            <a:r>
              <a:rPr lang="en-US" dirty="0"/>
              <a:t> model of rationalism is </a:t>
            </a:r>
            <a:r>
              <a:rPr lang="en-US" dirty="0" err="1"/>
              <a:t>invalid.The</a:t>
            </a:r>
            <a:r>
              <a:rPr lang="en-US" dirty="0"/>
              <a:t> main theme of the works of </a:t>
            </a:r>
            <a:r>
              <a:rPr lang="en-US" dirty="0" err="1"/>
              <a:t>Gaiman</a:t>
            </a:r>
            <a:r>
              <a:rPr lang="en-US" dirty="0"/>
              <a:t> is not situationism </a:t>
            </a:r>
            <a:r>
              <a:rPr lang="en-US" dirty="0" err="1"/>
              <a:t>butneosituationism</a:t>
            </a:r>
            <a:r>
              <a:rPr lang="en-US" dirty="0"/>
              <a:t>. Many discourses concerning a </a:t>
            </a:r>
            <a:r>
              <a:rPr lang="en-US" dirty="0" err="1"/>
              <a:t>mythopoetical</a:t>
            </a:r>
            <a:r>
              <a:rPr lang="en-US" dirty="0"/>
              <a:t> whole may </a:t>
            </a:r>
            <a:r>
              <a:rPr lang="en-US" dirty="0" err="1"/>
              <a:t>berevealed</a:t>
            </a:r>
            <a:r>
              <a:rPr lang="en-US" dirty="0"/>
              <a:t>. Thus the subject is </a:t>
            </a:r>
            <a:r>
              <a:rPr lang="en-US" dirty="0" err="1"/>
              <a:t>contextualised</a:t>
            </a:r>
            <a:r>
              <a:rPr lang="en-US" dirty="0"/>
              <a:t> into a subcultural </a:t>
            </a:r>
            <a:r>
              <a:rPr lang="en-US" dirty="0" err="1"/>
              <a:t>materialismthat</a:t>
            </a:r>
            <a:r>
              <a:rPr lang="en-US" dirty="0"/>
              <a:t> includes narrativity as a </a:t>
            </a:r>
            <a:r>
              <a:rPr lang="en-US" dirty="0" err="1"/>
              <a:t>reality.The</a:t>
            </a:r>
            <a:r>
              <a:rPr lang="en-US" dirty="0"/>
              <a:t> characteristic theme of </a:t>
            </a:r>
            <a:r>
              <a:rPr lang="en-US" dirty="0" err="1"/>
              <a:t>Abian’s</a:t>
            </a:r>
            <a:r>
              <a:rPr lang="en-US" dirty="0"/>
              <a:t>[6] critique </a:t>
            </a:r>
            <a:r>
              <a:rPr lang="en-US" dirty="0" err="1"/>
              <a:t>ofpostcapitalist</a:t>
            </a:r>
            <a:r>
              <a:rPr lang="en-US" dirty="0"/>
              <a:t> dialectic theory is the common ground between sexual </a:t>
            </a:r>
            <a:r>
              <a:rPr lang="en-US" dirty="0" err="1"/>
              <a:t>identityand</a:t>
            </a:r>
            <a:r>
              <a:rPr lang="en-US" dirty="0"/>
              <a:t> class. In a sense</a:t>
            </a:r>
          </a:p>
        </p:txBody>
      </p:sp>
      <p:sp>
        <p:nvSpPr>
          <p:cNvPr id="7" name="Text Placeholder 3">
            <a:extLst>
              <a:ext uri="{FF2B5EF4-FFF2-40B4-BE49-F238E27FC236}">
                <a16:creationId xmlns:a16="http://schemas.microsoft.com/office/drawing/2014/main" id="{8AD9AAF8-7496-A5F8-ED7A-A54EE7BDBABB}"/>
              </a:ext>
            </a:extLst>
          </p:cNvPr>
          <p:cNvSpPr/>
          <p:nvPr>
            <p:ph type="body" sz="quarter" idx="21"/>
          </p:nvPr>
        </p:nvSpPr>
        <p:spPr>
          <a:xfrm>
            <a:off x="8436279" y="309951"/>
            <a:ext cx="3420759" cy="5276657"/>
          </a:xfrm>
        </p:spPr>
        <p:txBody>
          <a:bodyPr/>
          <a:lstStyle/>
          <a:p>
            <a:r>
              <a:rPr lang="en-US" dirty="0"/>
              <a:t>Body copy. Reality” says Lacan. In Stardust </a:t>
            </a:r>
            <a:r>
              <a:rPr lang="en-US" dirty="0" err="1"/>
              <a:t>Gaiman</a:t>
            </a:r>
            <a:r>
              <a:rPr lang="en-US" dirty="0"/>
              <a:t> reiterates rationalism in Death: The High Cost </a:t>
            </a:r>
            <a:r>
              <a:rPr lang="en-US" dirty="0" err="1"/>
              <a:t>ofLiving</a:t>
            </a:r>
            <a:r>
              <a:rPr lang="en-US" dirty="0"/>
              <a:t> although he denies </a:t>
            </a:r>
            <a:r>
              <a:rPr lang="en-US" dirty="0" err="1"/>
              <a:t>subcapitalist</a:t>
            </a:r>
            <a:r>
              <a:rPr lang="en-US" dirty="0"/>
              <a:t> discourse. Therefore </a:t>
            </a:r>
            <a:r>
              <a:rPr lang="en-US" dirty="0" err="1"/>
              <a:t>subculturalmaterialism</a:t>
            </a:r>
            <a:r>
              <a:rPr lang="en-US" dirty="0"/>
              <a:t> suggests that sexuality serves to disempower minorities given </a:t>
            </a:r>
            <a:r>
              <a:rPr lang="en-US" dirty="0" err="1"/>
              <a:t>thatFoucault’s</a:t>
            </a:r>
            <a:r>
              <a:rPr lang="en-US" dirty="0"/>
              <a:t> model of rationalism is </a:t>
            </a:r>
            <a:r>
              <a:rPr lang="en-US" dirty="0" err="1"/>
              <a:t>invalid.The</a:t>
            </a:r>
            <a:r>
              <a:rPr lang="en-US" dirty="0"/>
              <a:t> main theme of the works of </a:t>
            </a:r>
            <a:r>
              <a:rPr lang="en-US" dirty="0" err="1"/>
              <a:t>Gaiman</a:t>
            </a:r>
            <a:r>
              <a:rPr lang="en-US" dirty="0"/>
              <a:t> is not situationism </a:t>
            </a:r>
            <a:r>
              <a:rPr lang="en-US" dirty="0" err="1"/>
              <a:t>butneosituationism</a:t>
            </a:r>
            <a:r>
              <a:rPr lang="en-US" dirty="0"/>
              <a:t>. Many discourses concerning a </a:t>
            </a:r>
            <a:r>
              <a:rPr lang="en-US" dirty="0" err="1"/>
              <a:t>mythopoetical</a:t>
            </a:r>
            <a:r>
              <a:rPr lang="en-US" dirty="0"/>
              <a:t> whole may </a:t>
            </a:r>
            <a:r>
              <a:rPr lang="en-US" dirty="0" err="1"/>
              <a:t>berevealed</a:t>
            </a:r>
            <a:r>
              <a:rPr lang="en-US" dirty="0"/>
              <a:t>. Body copy. Reality” says Lacan. </a:t>
            </a:r>
            <a:r>
              <a:rPr lang="en-US" dirty="0" err="1"/>
              <a:t>InStardust</a:t>
            </a:r>
            <a:r>
              <a:rPr lang="en-US" dirty="0"/>
              <a:t> </a:t>
            </a:r>
            <a:r>
              <a:rPr lang="en-US" dirty="0" err="1"/>
              <a:t>Gaiman</a:t>
            </a:r>
            <a:r>
              <a:rPr lang="en-US" dirty="0"/>
              <a:t> reiterates rationalism in Death: The High Cost </a:t>
            </a:r>
            <a:r>
              <a:rPr lang="en-US" dirty="0" err="1"/>
              <a:t>ofLiving</a:t>
            </a:r>
            <a:r>
              <a:rPr lang="en-US" dirty="0"/>
              <a:t> although he denies </a:t>
            </a:r>
            <a:r>
              <a:rPr lang="en-US" dirty="0" err="1"/>
              <a:t>subcapitalist</a:t>
            </a:r>
            <a:r>
              <a:rPr lang="en-US" dirty="0"/>
              <a:t> discourse. Therefore </a:t>
            </a:r>
            <a:r>
              <a:rPr lang="en-US" dirty="0" err="1"/>
              <a:t>subculturalmaterialism</a:t>
            </a:r>
            <a:r>
              <a:rPr lang="en-US" dirty="0"/>
              <a:t> suggests that sexuality serves to disempower minorities given </a:t>
            </a:r>
            <a:r>
              <a:rPr lang="en-US" dirty="0" err="1"/>
              <a:t>thatFoucault’s</a:t>
            </a:r>
            <a:r>
              <a:rPr lang="en-US" dirty="0"/>
              <a:t> model of rationalism is </a:t>
            </a:r>
            <a:r>
              <a:rPr lang="en-US" dirty="0" err="1"/>
              <a:t>invalid.The</a:t>
            </a:r>
            <a:r>
              <a:rPr lang="en-US" dirty="0"/>
              <a:t> main theme of the works of </a:t>
            </a:r>
            <a:r>
              <a:rPr lang="en-US" dirty="0" err="1"/>
              <a:t>Gaiman</a:t>
            </a:r>
            <a:r>
              <a:rPr lang="en-US" dirty="0"/>
              <a:t> is not situationism </a:t>
            </a:r>
            <a:r>
              <a:rPr lang="en-US" dirty="0" err="1"/>
              <a:t>butneosituationism</a:t>
            </a:r>
            <a:r>
              <a:rPr lang="en-US" dirty="0"/>
              <a:t>. Many discourses concerning a </a:t>
            </a:r>
            <a:r>
              <a:rPr lang="en-US" dirty="0" err="1"/>
              <a:t>mythopoetical</a:t>
            </a:r>
            <a:r>
              <a:rPr lang="en-US" dirty="0"/>
              <a:t> whole may </a:t>
            </a:r>
            <a:r>
              <a:rPr lang="en-US" dirty="0" err="1"/>
              <a:t>berevealed</a:t>
            </a:r>
            <a:r>
              <a:rPr lang="en-US" dirty="0"/>
              <a:t>. Thus the subject is </a:t>
            </a:r>
            <a:r>
              <a:rPr lang="en-US" dirty="0" err="1"/>
              <a:t>contextualised</a:t>
            </a:r>
            <a:r>
              <a:rPr lang="en-US" dirty="0"/>
              <a:t> into a subcultural </a:t>
            </a:r>
            <a:r>
              <a:rPr lang="en-US" dirty="0" err="1"/>
              <a:t>materialismthat</a:t>
            </a:r>
            <a:r>
              <a:rPr lang="en-US" dirty="0"/>
              <a:t> includes narrativity as a </a:t>
            </a:r>
            <a:r>
              <a:rPr lang="en-US" dirty="0" err="1"/>
              <a:t>reality.The</a:t>
            </a:r>
            <a:r>
              <a:rPr lang="en-US" dirty="0"/>
              <a:t> characteristic theme of </a:t>
            </a:r>
            <a:r>
              <a:rPr lang="en-US" dirty="0" err="1"/>
              <a:t>Abian’s</a:t>
            </a:r>
            <a:r>
              <a:rPr lang="en-US" dirty="0"/>
              <a:t>[6] critique </a:t>
            </a:r>
            <a:r>
              <a:rPr lang="en-US" dirty="0" err="1"/>
              <a:t>ofpostcapitalist</a:t>
            </a:r>
            <a:r>
              <a:rPr lang="en-US" dirty="0"/>
              <a:t> dialectic theory is the common ground between sexual </a:t>
            </a:r>
            <a:r>
              <a:rPr lang="en-US" dirty="0" err="1"/>
              <a:t>identityand</a:t>
            </a:r>
            <a:r>
              <a:rPr lang="en-US" dirty="0"/>
              <a:t> class. In a sense </a:t>
            </a:r>
            <a:r>
              <a:rPr lang="en-US" dirty="0" err="1"/>
              <a:t>Debord</a:t>
            </a:r>
            <a:r>
              <a:rPr lang="en-US" dirty="0"/>
              <a:t> uses the term ‘rationalism’ to denote not </a:t>
            </a:r>
            <a:r>
              <a:rPr lang="en-US" dirty="0" err="1"/>
              <a:t>theoryas</a:t>
            </a:r>
            <a:endParaRPr lang="en-US" dirty="0"/>
          </a:p>
          <a:p>
            <a:endParaRPr lang="en-US" dirty="0"/>
          </a:p>
        </p:txBody>
      </p:sp>
    </p:spTree>
    <p:extLst>
      <p:ext uri="{BB962C8B-B14F-4D97-AF65-F5344CB8AC3E}">
        <p14:creationId xmlns:p14="http://schemas.microsoft.com/office/powerpoint/2010/main" val="806184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0B73CD5-8087-E5F0-70DB-DE89B3E9CB55}"/>
              </a:ext>
            </a:extLst>
          </p:cNvPr>
          <p:cNvSpPr>
            <a:spLocks noGrp="1" noRot="1" noMove="1" noResize="1" noEditPoints="1" noAdjustHandles="1" noChangeArrowheads="1" noChangeShapeType="1"/>
          </p:cNvSpPr>
          <p:nvPr>
            <p:ph type="body" sz="quarter" idx="18"/>
          </p:nvPr>
        </p:nvSpPr>
        <p:spPr/>
        <p:txBody>
          <a:bodyPr/>
          <a:lstStyle/>
          <a:p>
            <a:r>
              <a:rPr lang="en-US" dirty="0"/>
              <a:t>Slide Title</a:t>
            </a:r>
          </a:p>
        </p:txBody>
      </p:sp>
      <p:sp>
        <p:nvSpPr>
          <p:cNvPr id="3" name="Text Placeholder 2">
            <a:extLst>
              <a:ext uri="{FF2B5EF4-FFF2-40B4-BE49-F238E27FC236}">
                <a16:creationId xmlns:a16="http://schemas.microsoft.com/office/drawing/2014/main" id="{8239BC0B-23F9-BB3C-FA97-3F79BEF20BC5}"/>
              </a:ext>
            </a:extLst>
          </p:cNvPr>
          <p:cNvSpPr>
            <a:spLocks noGrp="1" noRot="1" noMove="1" noResize="1" noEditPoints="1" noAdjustHandles="1" noChangeArrowheads="1" noChangeShapeType="1"/>
          </p:cNvSpPr>
          <p:nvPr>
            <p:ph type="body" sz="quarter" idx="20"/>
          </p:nvPr>
        </p:nvSpPr>
        <p:spPr/>
        <p:txBody>
          <a:bodyPr/>
          <a:lstStyle/>
          <a:p>
            <a:r>
              <a:rPr lang="en-US" dirty="0"/>
              <a:t>Body copy. Situationism </a:t>
            </a:r>
            <a:r>
              <a:rPr lang="en-US" dirty="0" err="1"/>
              <a:t>butneosituationism</a:t>
            </a:r>
            <a:r>
              <a:rPr lang="en-US" dirty="0"/>
              <a:t>. Many discourses concerning a </a:t>
            </a:r>
            <a:r>
              <a:rPr lang="en-US" dirty="0" err="1"/>
              <a:t>mythopoetical</a:t>
            </a:r>
            <a:r>
              <a:rPr lang="en-US" dirty="0"/>
              <a:t> whole may </a:t>
            </a:r>
            <a:r>
              <a:rPr lang="en-US" dirty="0" err="1"/>
              <a:t>berevealed</a:t>
            </a:r>
            <a:r>
              <a:rPr lang="en-US" dirty="0"/>
              <a:t>. Thus the subject is </a:t>
            </a:r>
            <a:r>
              <a:rPr lang="en-US" dirty="0" err="1"/>
              <a:t>contextualised</a:t>
            </a:r>
            <a:r>
              <a:rPr lang="en-US" dirty="0"/>
              <a:t> into a subcultural </a:t>
            </a:r>
            <a:r>
              <a:rPr lang="en-US" dirty="0" err="1"/>
              <a:t>materialismthat</a:t>
            </a:r>
            <a:r>
              <a:rPr lang="en-US" dirty="0"/>
              <a:t> includes narrativity as a </a:t>
            </a:r>
            <a:r>
              <a:rPr lang="en-US" dirty="0" err="1"/>
              <a:t>reality.The</a:t>
            </a:r>
            <a:r>
              <a:rPr lang="en-US" dirty="0"/>
              <a:t> characteristic theme of </a:t>
            </a:r>
            <a:r>
              <a:rPr lang="en-US" dirty="0" err="1"/>
              <a:t>Abian’s</a:t>
            </a:r>
            <a:r>
              <a:rPr lang="en-US" dirty="0"/>
              <a:t>[6] critique </a:t>
            </a:r>
            <a:r>
              <a:rPr lang="en-US" dirty="0" err="1"/>
              <a:t>ofpostcapitalist</a:t>
            </a:r>
            <a:r>
              <a:rPr lang="en-US" dirty="0"/>
              <a:t> dialectic theory is the common ground between sexual </a:t>
            </a:r>
            <a:r>
              <a:rPr lang="en-US" dirty="0" err="1"/>
              <a:t>identityand</a:t>
            </a:r>
            <a:r>
              <a:rPr lang="en-US" dirty="0"/>
              <a:t> class. In a sense </a:t>
            </a:r>
            <a:r>
              <a:rPr lang="en-US" dirty="0" err="1"/>
              <a:t>Debord</a:t>
            </a:r>
            <a:r>
              <a:rPr lang="en-US" dirty="0"/>
              <a:t> uses the term ‘rationalism’ to denote not </a:t>
            </a:r>
            <a:r>
              <a:rPr lang="en-US" dirty="0" err="1"/>
              <a:t>theoryas</a:t>
            </a:r>
            <a:endParaRPr lang="en-US" dirty="0"/>
          </a:p>
          <a:p>
            <a:endParaRPr lang="en-US" dirty="0"/>
          </a:p>
          <a:p>
            <a:endParaRPr lang="en-US" dirty="0"/>
          </a:p>
        </p:txBody>
      </p:sp>
      <p:sp>
        <p:nvSpPr>
          <p:cNvPr id="4" name="Text Placeholder 3">
            <a:extLst>
              <a:ext uri="{FF2B5EF4-FFF2-40B4-BE49-F238E27FC236}">
                <a16:creationId xmlns:a16="http://schemas.microsoft.com/office/drawing/2014/main" id="{D92B15D4-01F7-DFAE-DF7A-A943E74D54FE}"/>
              </a:ext>
            </a:extLst>
          </p:cNvPr>
          <p:cNvSpPr>
            <a:spLocks noGrp="1" noRot="1" noMove="1" noResize="1" noEditPoints="1" noAdjustHandles="1" noChangeArrowheads="1" noChangeShapeType="1"/>
          </p:cNvSpPr>
          <p:nvPr>
            <p:ph type="body" sz="quarter" idx="21"/>
          </p:nvPr>
        </p:nvSpPr>
        <p:spPr/>
        <p:txBody>
          <a:bodyPr/>
          <a:lstStyle/>
          <a:p>
            <a:r>
              <a:rPr lang="en-US" dirty="0"/>
              <a:t>Body copy. The High Cost of Living although he denies </a:t>
            </a:r>
            <a:r>
              <a:rPr lang="en-US" dirty="0" err="1"/>
              <a:t>subcapitalist</a:t>
            </a:r>
            <a:r>
              <a:rPr lang="en-US" dirty="0"/>
              <a:t> discourse. Therefore </a:t>
            </a:r>
            <a:r>
              <a:rPr lang="en-US" dirty="0" err="1"/>
              <a:t>subculturalmaterialism</a:t>
            </a:r>
            <a:r>
              <a:rPr lang="en-US" dirty="0"/>
              <a:t> suggests that sexuality serves to disempower minorities given </a:t>
            </a:r>
            <a:r>
              <a:rPr lang="en-US" dirty="0" err="1"/>
              <a:t>thatFoucault’s</a:t>
            </a:r>
            <a:r>
              <a:rPr lang="en-US" dirty="0"/>
              <a:t> model of rationalism is </a:t>
            </a:r>
            <a:r>
              <a:rPr lang="en-US" dirty="0" err="1"/>
              <a:t>invalid.The</a:t>
            </a:r>
            <a:r>
              <a:rPr lang="en-US" dirty="0"/>
              <a:t> main theme of the works of </a:t>
            </a:r>
            <a:r>
              <a:rPr lang="en-US" dirty="0" err="1"/>
              <a:t>Gaiman</a:t>
            </a:r>
            <a:r>
              <a:rPr lang="en-US" dirty="0"/>
              <a:t> is not situationism </a:t>
            </a:r>
            <a:r>
              <a:rPr lang="en-US" dirty="0" err="1"/>
              <a:t>butneosituationism</a:t>
            </a:r>
            <a:r>
              <a:rPr lang="en-US" dirty="0"/>
              <a:t>. Many discourses concerning a </a:t>
            </a:r>
            <a:r>
              <a:rPr lang="en-US" dirty="0" err="1"/>
              <a:t>mythopoetical</a:t>
            </a:r>
            <a:r>
              <a:rPr lang="en-US" dirty="0"/>
              <a:t> whole may </a:t>
            </a:r>
            <a:r>
              <a:rPr lang="en-US" dirty="0" err="1"/>
              <a:t>berevealed</a:t>
            </a:r>
            <a:r>
              <a:rPr lang="en-US" dirty="0"/>
              <a:t>. Thus the subject is </a:t>
            </a:r>
            <a:r>
              <a:rPr lang="en-US" dirty="0" err="1"/>
              <a:t>contextualised</a:t>
            </a:r>
            <a:r>
              <a:rPr lang="en-US" dirty="0"/>
              <a:t> into a subcultural </a:t>
            </a:r>
            <a:r>
              <a:rPr lang="en-US" dirty="0" err="1"/>
              <a:t>materialismthat</a:t>
            </a:r>
            <a:r>
              <a:rPr lang="en-US" dirty="0"/>
              <a:t> includes narrativity as a </a:t>
            </a:r>
            <a:r>
              <a:rPr lang="en-US" dirty="0" err="1"/>
              <a:t>reality.The</a:t>
            </a:r>
            <a:r>
              <a:rPr lang="en-US" dirty="0"/>
              <a:t> characteristic theme of </a:t>
            </a:r>
            <a:r>
              <a:rPr lang="en-US" dirty="0" err="1"/>
              <a:t>Abian’s</a:t>
            </a:r>
            <a:r>
              <a:rPr lang="en-US" dirty="0"/>
              <a:t>[6] critique </a:t>
            </a:r>
            <a:r>
              <a:rPr lang="en-US" dirty="0" err="1"/>
              <a:t>ofpostcapitalist</a:t>
            </a:r>
            <a:r>
              <a:rPr lang="en-US" dirty="0"/>
              <a:t> dialectic theory is the common ground between sexual </a:t>
            </a:r>
            <a:r>
              <a:rPr lang="en-US" dirty="0" err="1"/>
              <a:t>identityand</a:t>
            </a:r>
            <a:r>
              <a:rPr lang="en-US" dirty="0"/>
              <a:t> class. In a sense </a:t>
            </a:r>
            <a:r>
              <a:rPr lang="en-US" dirty="0" err="1"/>
              <a:t>Debord</a:t>
            </a:r>
            <a:r>
              <a:rPr lang="en-US" dirty="0"/>
              <a:t> uses the term ‘rationalism’ to denote not </a:t>
            </a:r>
            <a:r>
              <a:rPr lang="en-US" dirty="0" err="1"/>
              <a:t>theoryas</a:t>
            </a:r>
            <a:endParaRPr lang="en-US" dirty="0"/>
          </a:p>
          <a:p>
            <a:endParaRPr lang="en-US" dirty="0"/>
          </a:p>
        </p:txBody>
      </p:sp>
      <p:sp>
        <p:nvSpPr>
          <p:cNvPr id="5" name="Text Placeholder 4">
            <a:extLst>
              <a:ext uri="{FF2B5EF4-FFF2-40B4-BE49-F238E27FC236}">
                <a16:creationId xmlns:a16="http://schemas.microsoft.com/office/drawing/2014/main" id="{65240158-4568-80F1-4039-35BB04D842CE}"/>
              </a:ext>
            </a:extLst>
          </p:cNvPr>
          <p:cNvSpPr>
            <a:spLocks noGrp="1" noRot="1" noMove="1" noResize="1" noEditPoints="1" noAdjustHandles="1" noChangeArrowheads="1" noChangeShapeType="1"/>
          </p:cNvSpPr>
          <p:nvPr>
            <p:ph type="body" sz="quarter" idx="22"/>
          </p:nvPr>
        </p:nvSpPr>
        <p:spPr/>
        <p:txBody>
          <a:bodyPr/>
          <a:lstStyle/>
          <a:p>
            <a:r>
              <a:rPr lang="en-US" dirty="0"/>
              <a:t>Introductory pullout paragraph goes here. It can be one, two or three sentences. Pull the first paragraph of the body text and put it in here. Introductory pullout paragraph goes here. It can be one, two or three sentences. Pull the first paragraph of the body text and put it in here. </a:t>
            </a:r>
          </a:p>
        </p:txBody>
      </p:sp>
    </p:spTree>
    <p:extLst>
      <p:ext uri="{BB962C8B-B14F-4D97-AF65-F5344CB8AC3E}">
        <p14:creationId xmlns:p14="http://schemas.microsoft.com/office/powerpoint/2010/main" val="1204795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50E2B99-B342-D630-A90A-244F8D13A25A}"/>
              </a:ext>
            </a:extLst>
          </p:cNvPr>
          <p:cNvSpPr>
            <a:spLocks noGrp="1" noRot="1" noMove="1" noResize="1" noEditPoints="1" noAdjustHandles="1" noChangeArrowheads="1" noChangeShapeType="1"/>
          </p:cNvSpPr>
          <p:nvPr>
            <p:ph type="body" sz="quarter" idx="18"/>
          </p:nvPr>
        </p:nvSpPr>
        <p:spPr/>
        <p:txBody>
          <a:bodyPr/>
          <a:lstStyle/>
          <a:p>
            <a:r>
              <a:rPr lang="en-US" dirty="0"/>
              <a:t>Slide Title</a:t>
            </a:r>
          </a:p>
        </p:txBody>
      </p:sp>
      <p:sp>
        <p:nvSpPr>
          <p:cNvPr id="3" name="Text Placeholder 2">
            <a:extLst>
              <a:ext uri="{FF2B5EF4-FFF2-40B4-BE49-F238E27FC236}">
                <a16:creationId xmlns:a16="http://schemas.microsoft.com/office/drawing/2014/main" id="{BE320261-6914-CAA5-11F2-4F7E42EDC5AB}"/>
              </a:ext>
            </a:extLst>
          </p:cNvPr>
          <p:cNvSpPr>
            <a:spLocks noGrp="1" noRot="1" noMove="1" noResize="1" noEditPoints="1" noAdjustHandles="1" noChangeArrowheads="1" noChangeShapeType="1"/>
          </p:cNvSpPr>
          <p:nvPr>
            <p:ph type="body" sz="quarter" idx="22"/>
          </p:nvPr>
        </p:nvSpPr>
        <p:spPr/>
        <p:txBody>
          <a:bodyPr/>
          <a:lstStyle/>
          <a:p>
            <a:r>
              <a:rPr lang="en-US" dirty="0"/>
              <a:t>Introductory pullout paragraph goes here. It can be one, two or three sentences. Pull the first paragraph of the body text and put it in here. Introductory pullout paragraph goes here. It can be one, two or three sentences. Pull the first paragraph of the body text and put it in here. </a:t>
            </a:r>
          </a:p>
        </p:txBody>
      </p:sp>
    </p:spTree>
    <p:extLst>
      <p:ext uri="{BB962C8B-B14F-4D97-AF65-F5344CB8AC3E}">
        <p14:creationId xmlns:p14="http://schemas.microsoft.com/office/powerpoint/2010/main" val="3627769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BBBFE1BD-7E83-565D-93EA-2E4A8B89B2A9}"/>
              </a:ext>
            </a:extLst>
          </p:cNvPr>
          <p:cNvSpPr>
            <a:spLocks noGrp="1"/>
          </p:cNvSpPr>
          <p:nvPr>
            <p:ph type="pic" sz="quarter" idx="23"/>
          </p:nvPr>
        </p:nvSpPr>
        <p:spPr/>
        <p:txBody>
          <a:bodyPr/>
          <a:lstStyle/>
          <a:p>
            <a:endParaRPr lang="en-US"/>
          </a:p>
        </p:txBody>
      </p:sp>
      <p:sp>
        <p:nvSpPr>
          <p:cNvPr id="9" name="Text Placeholder 1">
            <a:extLst>
              <a:ext uri="{FF2B5EF4-FFF2-40B4-BE49-F238E27FC236}">
                <a16:creationId xmlns:a16="http://schemas.microsoft.com/office/drawing/2014/main" id="{EBF47CB3-E12A-B944-CF40-FF03FF5D4E25}"/>
              </a:ext>
            </a:extLst>
          </p:cNvPr>
          <p:cNvSpPr/>
          <p:nvPr>
            <p:ph type="body" sz="quarter" idx="18"/>
          </p:nvPr>
        </p:nvSpPr>
        <p:spPr>
          <a:xfrm>
            <a:off x="240164" y="290005"/>
            <a:ext cx="3727435" cy="1695370"/>
          </a:xfrm>
        </p:spPr>
        <p:txBody>
          <a:bodyPr/>
          <a:lstStyle/>
          <a:p>
            <a:r>
              <a:rPr lang="en-US" dirty="0"/>
              <a:t>Slide Title</a:t>
            </a:r>
          </a:p>
        </p:txBody>
      </p:sp>
      <p:sp>
        <p:nvSpPr>
          <p:cNvPr id="10" name="Text Placeholder 2">
            <a:extLst>
              <a:ext uri="{FF2B5EF4-FFF2-40B4-BE49-F238E27FC236}">
                <a16:creationId xmlns:a16="http://schemas.microsoft.com/office/drawing/2014/main" id="{CCDEBD0F-38A6-B897-EF38-723BD93DFC01}"/>
              </a:ext>
            </a:extLst>
          </p:cNvPr>
          <p:cNvSpPr txBox="1">
            <a:spLocks/>
          </p:cNvSpPr>
          <p:nvPr/>
        </p:nvSpPr>
        <p:spPr>
          <a:xfrm>
            <a:off x="4655816" y="290004"/>
            <a:ext cx="7201222" cy="4576358"/>
          </a:xfrm>
          <a:prstGeom prst="rect">
            <a:avLst/>
          </a:prstGeom>
        </p:spPr>
        <p:txBody>
          <a:bodyPr>
            <a:noAutofit/>
          </a:bodyPr>
          <a:lstStyle>
            <a:lvl1pPr marL="0" indent="0" algn="l" defTabSz="914400" rtl="0" eaLnBrk="1" latinLnBrk="0" hangingPunct="1">
              <a:lnSpc>
                <a:spcPct val="90000"/>
              </a:lnSpc>
              <a:spcBef>
                <a:spcPts val="0"/>
              </a:spcBef>
              <a:spcAft>
                <a:spcPts val="90"/>
              </a:spcAft>
              <a:buFontTx/>
              <a:buNone/>
              <a:defRPr sz="2100" b="0" i="0" kern="1200" spc="0" baseline="0">
                <a:ln w="3175">
                  <a:solidFill>
                    <a:schemeClr val="bg2"/>
                  </a:solidFill>
                </a:ln>
                <a:solidFill>
                  <a:schemeClr val="bg1"/>
                </a:solidFill>
                <a:latin typeface="Arial" panose="020B0604020202020204" pitchFamily="34" charset="0"/>
                <a:ea typeface="Arial" panose="020B0604020202020204" pitchFamily="34" charset="0"/>
                <a:cs typeface="Arial" panose="020B0604020202020204" pitchFamily="34" charset="0"/>
              </a:defRPr>
            </a:lvl1pPr>
            <a:lvl2pPr marL="457200" indent="0" algn="l" defTabSz="914400" rtl="0" eaLnBrk="1" latinLnBrk="0" hangingPunct="1">
              <a:lnSpc>
                <a:spcPct val="90000"/>
              </a:lnSpc>
              <a:spcBef>
                <a:spcPts val="500"/>
              </a:spcBef>
              <a:buFontTx/>
              <a:buNone/>
              <a:defRPr sz="1200" b="0" i="0" kern="1200" baseline="0">
                <a:solidFill>
                  <a:schemeClr val="accent1"/>
                </a:solidFill>
                <a:latin typeface="DM Mono" charset="0"/>
                <a:ea typeface="DM Mono" charset="0"/>
                <a:cs typeface="DM Mono" charset="0"/>
              </a:defRPr>
            </a:lvl2pPr>
            <a:lvl3pPr marL="914400" indent="0" algn="l" defTabSz="914400" rtl="0" eaLnBrk="1" latinLnBrk="0" hangingPunct="1">
              <a:lnSpc>
                <a:spcPct val="90000"/>
              </a:lnSpc>
              <a:spcBef>
                <a:spcPts val="500"/>
              </a:spcBef>
              <a:buFontTx/>
              <a:buNone/>
              <a:defRPr sz="1200" b="0" i="0" kern="1200" baseline="0">
                <a:solidFill>
                  <a:schemeClr val="accent1"/>
                </a:solidFill>
                <a:latin typeface="DM Mono" charset="0"/>
                <a:ea typeface="DM Mono" charset="0"/>
                <a:cs typeface="DM Mono" charset="0"/>
              </a:defRPr>
            </a:lvl3pPr>
            <a:lvl4pPr marL="1371600" indent="0" algn="l" defTabSz="914400" rtl="0" eaLnBrk="1" latinLnBrk="0" hangingPunct="1">
              <a:lnSpc>
                <a:spcPct val="90000"/>
              </a:lnSpc>
              <a:spcBef>
                <a:spcPts val="500"/>
              </a:spcBef>
              <a:buFontTx/>
              <a:buNone/>
              <a:defRPr sz="1200" b="0" i="0" kern="1200" baseline="0">
                <a:solidFill>
                  <a:schemeClr val="accent1"/>
                </a:solidFill>
                <a:latin typeface="DM Mono" charset="0"/>
                <a:ea typeface="DM Mono" charset="0"/>
                <a:cs typeface="DM Mono" charset="0"/>
              </a:defRPr>
            </a:lvl4pPr>
            <a:lvl5pPr marL="1828800" indent="0" algn="l" defTabSz="914400" rtl="0" eaLnBrk="1" latinLnBrk="0" hangingPunct="1">
              <a:lnSpc>
                <a:spcPct val="90000"/>
              </a:lnSpc>
              <a:spcBef>
                <a:spcPts val="500"/>
              </a:spcBef>
              <a:buFontTx/>
              <a:buNone/>
              <a:defRPr sz="1200" b="0" i="0" kern="1200" baseline="0">
                <a:solidFill>
                  <a:schemeClr val="accent1"/>
                </a:solidFill>
                <a:latin typeface="DM Mono" charset="0"/>
                <a:ea typeface="DM Mono" charset="0"/>
                <a:cs typeface="DM Mon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a:t>Introductory pullout paragraph goes here. It can be one, two or three sentences. Pull the first paragraph of the body text and put it in here. Introductory pullout paragraph goes here. It can be one, two or three sentences. Pull the first paragraph of the body text and put it in here. </a:t>
            </a:r>
            <a:endParaRPr lang="en-US" dirty="0"/>
          </a:p>
        </p:txBody>
      </p:sp>
    </p:spTree>
    <p:extLst>
      <p:ext uri="{BB962C8B-B14F-4D97-AF65-F5344CB8AC3E}">
        <p14:creationId xmlns:p14="http://schemas.microsoft.com/office/powerpoint/2010/main" val="4049765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B350060-7AC3-1395-82B9-E25672D68856}"/>
              </a:ext>
            </a:extLst>
          </p:cNvPr>
          <p:cNvSpPr>
            <a:spLocks noGrp="1" noRot="1" noMove="1" noResize="1" noEditPoints="1" noAdjustHandles="1" noChangeArrowheads="1" noChangeShapeType="1"/>
          </p:cNvSpPr>
          <p:nvPr>
            <p:ph type="body" sz="quarter" idx="22"/>
          </p:nvPr>
        </p:nvSpPr>
        <p:spPr/>
        <p:txBody>
          <a:bodyPr/>
          <a:lstStyle/>
          <a:p>
            <a:r>
              <a:rPr lang="en-US" dirty="0"/>
              <a:t>Introductory pullout paragraph goes here. </a:t>
            </a:r>
            <a:br>
              <a:rPr lang="en-US" dirty="0"/>
            </a:br>
            <a:r>
              <a:rPr lang="en-US" dirty="0"/>
              <a:t>It can be one, two or three sentences. </a:t>
            </a:r>
            <a:br>
              <a:rPr lang="en-US" dirty="0"/>
            </a:br>
            <a:r>
              <a:rPr lang="en-US" dirty="0"/>
              <a:t>Pull the first paragraph of the body text and</a:t>
            </a:r>
            <a:br>
              <a:rPr lang="en-US" dirty="0"/>
            </a:br>
            <a:r>
              <a:rPr lang="en-US" dirty="0"/>
              <a:t>put it in here. Introductory pullout paragraph goes here. It can be one, two or three sentences. Pull the first paragraph of the body text and put it in here. </a:t>
            </a:r>
          </a:p>
        </p:txBody>
      </p:sp>
      <p:sp>
        <p:nvSpPr>
          <p:cNvPr id="2" name="Text Placeholder 1">
            <a:extLst>
              <a:ext uri="{FF2B5EF4-FFF2-40B4-BE49-F238E27FC236}">
                <a16:creationId xmlns:a16="http://schemas.microsoft.com/office/drawing/2014/main" id="{7605DD1E-00E5-4411-215A-ABA0303A832A}"/>
              </a:ext>
            </a:extLst>
          </p:cNvPr>
          <p:cNvSpPr>
            <a:spLocks noGrp="1" noRot="1" noMove="1" noResize="1" noEditPoints="1" noAdjustHandles="1" noChangeArrowheads="1" noChangeShapeType="1"/>
          </p:cNvSpPr>
          <p:nvPr>
            <p:ph type="body" sz="quarter" idx="18"/>
          </p:nvPr>
        </p:nvSpPr>
        <p:spPr/>
        <p:txBody>
          <a:bodyPr/>
          <a:lstStyle/>
          <a:p>
            <a:r>
              <a:rPr lang="en-US" dirty="0"/>
              <a:t>Slide Title</a:t>
            </a:r>
          </a:p>
        </p:txBody>
      </p:sp>
    </p:spTree>
    <p:extLst>
      <p:ext uri="{BB962C8B-B14F-4D97-AF65-F5344CB8AC3E}">
        <p14:creationId xmlns:p14="http://schemas.microsoft.com/office/powerpoint/2010/main" val="5748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A3B1912-0D58-A8D4-38C5-72AF5EF9EF6D}"/>
              </a:ext>
            </a:extLst>
          </p:cNvPr>
          <p:cNvSpPr>
            <a:spLocks noGrp="1"/>
          </p:cNvSpPr>
          <p:nvPr>
            <p:ph type="pic" sz="quarter" idx="23"/>
          </p:nvPr>
        </p:nvSpPr>
        <p:spPr>
          <a:xfrm>
            <a:off x="6096000" y="0"/>
            <a:ext cx="6096000" cy="6858000"/>
          </a:xfrm>
        </p:spPr>
        <p:txBody>
          <a:bodyPr/>
          <a:lstStyle/>
          <a:p>
            <a:endParaRPr lang="en-US" dirty="0"/>
          </a:p>
        </p:txBody>
      </p:sp>
      <p:sp>
        <p:nvSpPr>
          <p:cNvPr id="5" name="Text Placeholder 2">
            <a:extLst>
              <a:ext uri="{FF2B5EF4-FFF2-40B4-BE49-F238E27FC236}">
                <a16:creationId xmlns:a16="http://schemas.microsoft.com/office/drawing/2014/main" id="{1021E05F-56A7-69C5-EF42-871428F70196}"/>
              </a:ext>
            </a:extLst>
          </p:cNvPr>
          <p:cNvSpPr/>
          <p:nvPr>
            <p:ph type="body" sz="quarter" idx="22"/>
          </p:nvPr>
        </p:nvSpPr>
        <p:spPr>
          <a:xfrm>
            <a:off x="245262" y="2431954"/>
            <a:ext cx="5740787" cy="3048183"/>
          </a:xfrm>
        </p:spPr>
        <p:txBody>
          <a:bodyPr/>
          <a:lstStyle/>
          <a:p>
            <a:r>
              <a:rPr lang="en-US" dirty="0"/>
              <a:t>Introductory pullout paragraph goes here. </a:t>
            </a:r>
            <a:br>
              <a:rPr lang="en-US" dirty="0"/>
            </a:br>
            <a:r>
              <a:rPr lang="en-US" dirty="0"/>
              <a:t>It can be one, two or three sentences. </a:t>
            </a:r>
            <a:br>
              <a:rPr lang="en-US" dirty="0"/>
            </a:br>
            <a:r>
              <a:rPr lang="en-US" dirty="0"/>
              <a:t>Pull the first paragraph of the body text and</a:t>
            </a:r>
            <a:br>
              <a:rPr lang="en-US" dirty="0"/>
            </a:br>
            <a:r>
              <a:rPr lang="en-US" dirty="0"/>
              <a:t>put it in here. Introductory pullout paragraph goes here. It can be one, two or three sentences. Pull the first paragraph of the body text and put it in here. </a:t>
            </a:r>
          </a:p>
        </p:txBody>
      </p:sp>
      <p:sp>
        <p:nvSpPr>
          <p:cNvPr id="6" name="Text Placeholder 1">
            <a:extLst>
              <a:ext uri="{FF2B5EF4-FFF2-40B4-BE49-F238E27FC236}">
                <a16:creationId xmlns:a16="http://schemas.microsoft.com/office/drawing/2014/main" id="{1087A0CB-F269-1D94-0B4F-CBFCD7D238F8}"/>
              </a:ext>
            </a:extLst>
          </p:cNvPr>
          <p:cNvSpPr/>
          <p:nvPr>
            <p:ph type="body" sz="quarter" idx="18"/>
          </p:nvPr>
        </p:nvSpPr>
        <p:spPr>
          <a:xfrm>
            <a:off x="240164" y="290005"/>
            <a:ext cx="3727435" cy="975124"/>
          </a:xfrm>
        </p:spPr>
        <p:txBody>
          <a:bodyPr/>
          <a:lstStyle/>
          <a:p>
            <a:r>
              <a:rPr lang="en-US" dirty="0"/>
              <a:t>Slide Title</a:t>
            </a:r>
          </a:p>
        </p:txBody>
      </p:sp>
    </p:spTree>
    <p:extLst>
      <p:ext uri="{BB962C8B-B14F-4D97-AF65-F5344CB8AC3E}">
        <p14:creationId xmlns:p14="http://schemas.microsoft.com/office/powerpoint/2010/main" val="1593069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8711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C6105B-34DC-A5E1-2AE9-E6A70B234286}"/>
              </a:ext>
            </a:extLst>
          </p:cNvPr>
          <p:cNvSpPr>
            <a:spLocks noGrp="1"/>
          </p:cNvSpPr>
          <p:nvPr>
            <p:ph type="body" sz="quarter" idx="18"/>
          </p:nvPr>
        </p:nvSpPr>
        <p:spPr/>
        <p:txBody>
          <a:bodyPr/>
          <a:lstStyle/>
          <a:p>
            <a:r>
              <a:rPr lang="en-US" dirty="0"/>
              <a:t>How Contents works</a:t>
            </a:r>
          </a:p>
        </p:txBody>
      </p:sp>
      <p:sp>
        <p:nvSpPr>
          <p:cNvPr id="3" name="Content Placeholder 2">
            <a:extLst>
              <a:ext uri="{FF2B5EF4-FFF2-40B4-BE49-F238E27FC236}">
                <a16:creationId xmlns:a16="http://schemas.microsoft.com/office/drawing/2014/main" id="{BB224A7C-9EDF-CC8F-C295-5F4F9811D755}"/>
              </a:ext>
            </a:extLst>
          </p:cNvPr>
          <p:cNvSpPr>
            <a:spLocks noGrp="1"/>
          </p:cNvSpPr>
          <p:nvPr>
            <p:ph idx="1"/>
          </p:nvPr>
        </p:nvSpPr>
        <p:spPr/>
        <p:txBody>
          <a:bodyPr/>
          <a:lstStyle/>
          <a:p>
            <a:r>
              <a:rPr lang="en-US" dirty="0"/>
              <a:t>Items 1–6 will behave normal</a:t>
            </a:r>
          </a:p>
          <a:p>
            <a:r>
              <a:rPr lang="en-US" dirty="0"/>
              <a:t>Item</a:t>
            </a:r>
          </a:p>
          <a:p>
            <a:r>
              <a:rPr lang="en-US" dirty="0"/>
              <a:t>Item</a:t>
            </a:r>
          </a:p>
          <a:p>
            <a:r>
              <a:rPr lang="en-US" dirty="0"/>
              <a:t>Item</a:t>
            </a:r>
          </a:p>
          <a:p>
            <a:r>
              <a:rPr lang="en-US" dirty="0"/>
              <a:t>Item</a:t>
            </a:r>
          </a:p>
          <a:p>
            <a:r>
              <a:rPr lang="en-US" dirty="0"/>
              <a:t>Item</a:t>
            </a:r>
          </a:p>
          <a:p>
            <a:pPr lvl="1">
              <a:buFont typeface="+mj-lt"/>
              <a:buAutoNum type="arabicPeriod" startAt="7"/>
            </a:pPr>
            <a:r>
              <a:rPr lang="en-US" dirty="0"/>
              <a:t>When you click ‘indent’ for this section, the numbers will reset, starting at ‘1’ rather than ‘7’</a:t>
            </a:r>
          </a:p>
          <a:p>
            <a:pPr lvl="1">
              <a:buFont typeface="+mj-lt"/>
              <a:buAutoNum type="arabicPeriod" startAt="7"/>
            </a:pPr>
            <a:r>
              <a:rPr lang="en-US" dirty="0"/>
              <a:t>To change this, go to the ‘Numbering’ dropdown and click ‘</a:t>
            </a:r>
            <a:r>
              <a:rPr lang="en-US" dirty="0" err="1"/>
              <a:t>Bulletpoints</a:t>
            </a:r>
            <a:r>
              <a:rPr lang="en-US" dirty="0"/>
              <a:t> and Numbering’</a:t>
            </a:r>
          </a:p>
          <a:p>
            <a:pPr lvl="1">
              <a:buFont typeface="+mj-lt"/>
              <a:buAutoNum type="arabicPeriod" startAt="7"/>
            </a:pPr>
            <a:r>
              <a:rPr lang="en-US" dirty="0"/>
              <a:t>Under ‘Start at’ type ‘7’ for example</a:t>
            </a:r>
          </a:p>
          <a:p>
            <a:pPr lvl="1">
              <a:buFont typeface="+mj-lt"/>
              <a:buAutoNum type="arabicPeriod" startAt="7"/>
            </a:pPr>
            <a:r>
              <a:rPr lang="en-US" dirty="0"/>
              <a:t>Item </a:t>
            </a:r>
          </a:p>
          <a:p>
            <a:pPr lvl="1">
              <a:buFont typeface="+mj-lt"/>
              <a:buAutoNum type="arabicPeriod" startAt="7"/>
            </a:pPr>
            <a:r>
              <a:rPr lang="en-US" dirty="0"/>
              <a:t>Item</a:t>
            </a:r>
          </a:p>
          <a:p>
            <a:pPr lvl="1">
              <a:buFont typeface="+mj-lt"/>
              <a:buAutoNum type="arabicPeriod" startAt="7"/>
            </a:pPr>
            <a:r>
              <a:rPr lang="en-US" dirty="0"/>
              <a:t>Item (with soft return below)</a:t>
            </a:r>
            <a:br>
              <a:rPr lang="en-US" dirty="0"/>
            </a:br>
            <a:endParaRPr lang="en-US" dirty="0"/>
          </a:p>
          <a:p>
            <a:pPr>
              <a:buFont typeface="+mj-lt"/>
              <a:buAutoNum type="arabicPeriod" startAt="13"/>
            </a:pPr>
            <a:r>
              <a:rPr lang="en-US" dirty="0"/>
              <a:t>This item would automatically follow 1–6 and number as ‘7’, follow instructions above to reset to start at ‘13’</a:t>
            </a:r>
          </a:p>
          <a:p>
            <a:pPr lvl="1">
              <a:buFont typeface="+mj-lt"/>
              <a:buAutoNum type="arabicPeriod" startAt="14"/>
            </a:pPr>
            <a:r>
              <a:rPr lang="en-US" dirty="0"/>
              <a:t>Item</a:t>
            </a:r>
          </a:p>
          <a:p>
            <a:pPr lvl="1">
              <a:buFont typeface="+mj-lt"/>
              <a:buAutoNum type="arabicPeriod" startAt="14"/>
            </a:pPr>
            <a:r>
              <a:rPr lang="en-US" dirty="0"/>
              <a:t>Item</a:t>
            </a:r>
          </a:p>
          <a:p>
            <a:pPr lvl="1">
              <a:buFont typeface="+mj-lt"/>
              <a:buAutoNum type="arabicPeriod" startAt="14"/>
            </a:pPr>
            <a:r>
              <a:rPr lang="en-US" dirty="0"/>
              <a:t>Item</a:t>
            </a:r>
          </a:p>
        </p:txBody>
      </p:sp>
      <p:sp>
        <p:nvSpPr>
          <p:cNvPr id="4" name="Content Placeholder 3">
            <a:extLst>
              <a:ext uri="{FF2B5EF4-FFF2-40B4-BE49-F238E27FC236}">
                <a16:creationId xmlns:a16="http://schemas.microsoft.com/office/drawing/2014/main" id="{9552FBF1-9F61-08DC-77CE-8B6B73B8C28E}"/>
              </a:ext>
            </a:extLst>
          </p:cNvPr>
          <p:cNvSpPr>
            <a:spLocks noGrp="1"/>
          </p:cNvSpPr>
          <p:nvPr>
            <p:ph idx="22"/>
          </p:nvPr>
        </p:nvSpPr>
        <p:spPr/>
        <p:txBody>
          <a:bodyPr/>
          <a:lstStyle/>
          <a:p>
            <a:pPr>
              <a:buFont typeface="+mj-lt"/>
              <a:buAutoNum type="arabicPeriod" startAt="17"/>
            </a:pPr>
            <a:r>
              <a:rPr lang="en-US" dirty="0"/>
              <a:t>Item</a:t>
            </a:r>
          </a:p>
          <a:p>
            <a:pPr lvl="1">
              <a:buFont typeface="+mj-lt"/>
              <a:buAutoNum type="arabicPeriod" startAt="18"/>
            </a:pPr>
            <a:r>
              <a:rPr lang="en-US" dirty="0"/>
              <a:t>Item</a:t>
            </a:r>
          </a:p>
          <a:p>
            <a:pPr lvl="1">
              <a:buFont typeface="+mj-lt"/>
              <a:buAutoNum type="arabicPeriod" startAt="18"/>
            </a:pPr>
            <a:r>
              <a:rPr lang="en-US" dirty="0"/>
              <a:t>Item</a:t>
            </a:r>
          </a:p>
          <a:p>
            <a:pPr lvl="1">
              <a:buFont typeface="+mj-lt"/>
              <a:buAutoNum type="arabicPeriod" startAt="18"/>
            </a:pPr>
            <a:r>
              <a:rPr lang="en-US" dirty="0"/>
              <a:t>Item</a:t>
            </a:r>
          </a:p>
          <a:p>
            <a:pPr lvl="1">
              <a:buFont typeface="+mj-lt"/>
              <a:buAutoNum type="arabicPeriod" startAt="18"/>
            </a:pPr>
            <a:r>
              <a:rPr lang="en-US" dirty="0"/>
              <a:t>Item</a:t>
            </a:r>
          </a:p>
          <a:p>
            <a:pPr lvl="1">
              <a:buFont typeface="+mj-lt"/>
              <a:buAutoNum type="arabicPeriod" startAt="18"/>
            </a:pPr>
            <a:r>
              <a:rPr lang="en-US" dirty="0"/>
              <a:t>Item</a:t>
            </a:r>
          </a:p>
          <a:p>
            <a:pPr lvl="1">
              <a:buFont typeface="+mj-lt"/>
              <a:buAutoNum type="arabicPeriod" startAt="18"/>
            </a:pPr>
            <a:r>
              <a:rPr lang="en-US" dirty="0"/>
              <a:t>Item (with soft return below)</a:t>
            </a:r>
            <a:br>
              <a:rPr lang="en-US" dirty="0"/>
            </a:br>
            <a:endParaRPr lang="en-US" dirty="0"/>
          </a:p>
          <a:p>
            <a:pPr>
              <a:buFont typeface="+mj-lt"/>
              <a:buAutoNum type="arabicPeriod" startAt="24"/>
            </a:pPr>
            <a:r>
              <a:rPr lang="en-US" dirty="0"/>
              <a:t>Item</a:t>
            </a:r>
          </a:p>
          <a:p>
            <a:pPr>
              <a:buFont typeface="+mj-lt"/>
              <a:buAutoNum type="arabicPeriod" startAt="24"/>
            </a:pPr>
            <a:r>
              <a:rPr lang="en-US" dirty="0"/>
              <a:t>Item</a:t>
            </a:r>
          </a:p>
          <a:p>
            <a:pPr>
              <a:buFont typeface="+mj-lt"/>
              <a:buAutoNum type="arabicPeriod" startAt="24"/>
            </a:pPr>
            <a:r>
              <a:rPr lang="en-US" dirty="0"/>
              <a:t>Item</a:t>
            </a:r>
          </a:p>
        </p:txBody>
      </p:sp>
    </p:spTree>
    <p:extLst>
      <p:ext uri="{BB962C8B-B14F-4D97-AF65-F5344CB8AC3E}">
        <p14:creationId xmlns:p14="http://schemas.microsoft.com/office/powerpoint/2010/main" val="116793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A14643A-2B5E-96CE-0161-F385A37314A1}"/>
              </a:ext>
            </a:extLst>
          </p:cNvPr>
          <p:cNvSpPr>
            <a:spLocks noGrp="1" noRot="1" noMove="1" noResize="1" noEditPoints="1" noAdjustHandles="1" noChangeArrowheads="1" noChangeShapeType="1"/>
          </p:cNvSpPr>
          <p:nvPr>
            <p:ph type="body" sz="quarter" idx="18"/>
          </p:nvPr>
        </p:nvSpPr>
        <p:spPr/>
        <p:txBody>
          <a:bodyPr/>
          <a:lstStyle/>
          <a:p>
            <a:r>
              <a:rPr lang="en-US" dirty="0"/>
              <a:t>How Bullet Points work</a:t>
            </a:r>
          </a:p>
        </p:txBody>
      </p:sp>
      <p:sp>
        <p:nvSpPr>
          <p:cNvPr id="3" name="Text Placeholder 2">
            <a:extLst>
              <a:ext uri="{FF2B5EF4-FFF2-40B4-BE49-F238E27FC236}">
                <a16:creationId xmlns:a16="http://schemas.microsoft.com/office/drawing/2014/main" id="{931F840B-795B-10A8-760A-301D1AE3E286}"/>
              </a:ext>
            </a:extLst>
          </p:cNvPr>
          <p:cNvSpPr>
            <a:spLocks noGrp="1" noRot="1" noMove="1" noResize="1" noEditPoints="1" noAdjustHandles="1" noChangeArrowheads="1" noChangeShapeType="1"/>
          </p:cNvSpPr>
          <p:nvPr>
            <p:ph type="body" sz="quarter" idx="20"/>
          </p:nvPr>
        </p:nvSpPr>
        <p:spPr/>
        <p:txBody>
          <a:bodyPr/>
          <a:lstStyle/>
          <a:p>
            <a:r>
              <a:rPr lang="en-US" dirty="0"/>
              <a:t>A system for bullet points is demonstrated here and should be followed when breaking down text into smaller pieces. With soft returns</a:t>
            </a:r>
          </a:p>
          <a:p>
            <a:r>
              <a:rPr lang="en-US" dirty="0"/>
              <a:t>• First Point aligned to the paragraph</a:t>
            </a:r>
            <a:br>
              <a:rPr lang="en-US" dirty="0"/>
            </a:br>
            <a:r>
              <a:rPr lang="en-US" dirty="0"/>
              <a:t>	• With second Bullet points </a:t>
            </a:r>
            <a:br>
              <a:rPr lang="en-US" dirty="0"/>
            </a:br>
            <a:r>
              <a:rPr lang="en-US" dirty="0"/>
              <a:t>		• Third Level   </a:t>
            </a:r>
          </a:p>
          <a:p>
            <a:r>
              <a:rPr lang="en-US" dirty="0"/>
              <a:t>Or with hard returns</a:t>
            </a:r>
          </a:p>
          <a:p>
            <a:r>
              <a:rPr lang="en-US" dirty="0"/>
              <a:t>• First Point aligned to the paragraph</a:t>
            </a:r>
          </a:p>
          <a:p>
            <a:r>
              <a:rPr lang="en-US" dirty="0"/>
              <a:t>	• With second Bullet points </a:t>
            </a:r>
          </a:p>
          <a:p>
            <a:r>
              <a:rPr lang="en-US" dirty="0"/>
              <a:t>		• Third Level   </a:t>
            </a:r>
          </a:p>
          <a:p>
            <a:endParaRPr lang="en-US" dirty="0"/>
          </a:p>
        </p:txBody>
      </p:sp>
      <p:sp>
        <p:nvSpPr>
          <p:cNvPr id="4" name="Text Placeholder 3">
            <a:extLst>
              <a:ext uri="{FF2B5EF4-FFF2-40B4-BE49-F238E27FC236}">
                <a16:creationId xmlns:a16="http://schemas.microsoft.com/office/drawing/2014/main" id="{A487A601-A3A0-7818-F97B-80690E28A71D}"/>
              </a:ext>
            </a:extLst>
          </p:cNvPr>
          <p:cNvSpPr>
            <a:spLocks noGrp="1" noRot="1" noMove="1" noResize="1" noEditPoints="1" noAdjustHandles="1" noChangeArrowheads="1" noChangeShapeType="1"/>
          </p:cNvSpPr>
          <p:nvPr>
            <p:ph type="body" sz="quarter" idx="21"/>
          </p:nvPr>
        </p:nvSpPr>
        <p:spPr/>
        <p:txBody>
          <a:bodyPr/>
          <a:lstStyle/>
          <a:p>
            <a:r>
              <a:rPr lang="en-US" dirty="0"/>
              <a:t>Body copy. Reality” </a:t>
            </a:r>
            <a:r>
              <a:rPr lang="en-US" dirty="0" err="1"/>
              <a:t>Modernipsum</a:t>
            </a:r>
            <a:r>
              <a:rPr lang="en-US" dirty="0"/>
              <a:t> dolor sit </a:t>
            </a:r>
            <a:r>
              <a:rPr lang="en-US" dirty="0" err="1"/>
              <a:t>amet</a:t>
            </a:r>
            <a:r>
              <a:rPr lang="en-US" dirty="0"/>
              <a:t> lyrical abstraction geometric abstraction futurism post-structuralism, performance art minimalism land art </a:t>
            </a:r>
            <a:r>
              <a:rPr lang="en-US" dirty="0" err="1"/>
              <a:t>neo-dada</a:t>
            </a:r>
            <a:r>
              <a:rPr lang="en-US" dirty="0"/>
              <a:t> </a:t>
            </a:r>
            <a:r>
              <a:rPr lang="en-US" dirty="0" err="1"/>
              <a:t>jugendstil</a:t>
            </a:r>
            <a:r>
              <a:rPr lang="en-US" dirty="0"/>
              <a:t> ego-futurism. Futurism multiculturalism suprematism </a:t>
            </a:r>
            <a:r>
              <a:rPr lang="en-US" dirty="0" err="1"/>
              <a:t>lettrism</a:t>
            </a:r>
            <a:r>
              <a:rPr lang="en-US" dirty="0"/>
              <a:t> art deco systems art formalism vorticism installation art futurism, </a:t>
            </a:r>
            <a:r>
              <a:rPr lang="en-US" dirty="0" err="1"/>
              <a:t>superstroke</a:t>
            </a:r>
            <a:r>
              <a:rPr lang="en-US" dirty="0"/>
              <a:t> aestheticism </a:t>
            </a:r>
            <a:r>
              <a:rPr lang="en-US" dirty="0" err="1"/>
              <a:t>biedermeier</a:t>
            </a:r>
            <a:r>
              <a:rPr lang="en-US" dirty="0"/>
              <a:t> </a:t>
            </a:r>
            <a:r>
              <a:rPr lang="en-US" dirty="0" err="1"/>
              <a:t>tachisme</a:t>
            </a:r>
            <a:r>
              <a:rPr lang="en-US" dirty="0"/>
              <a:t> </a:t>
            </a:r>
            <a:r>
              <a:rPr lang="en-US" dirty="0" err="1"/>
              <a:t>hudson</a:t>
            </a:r>
            <a:r>
              <a:rPr lang="en-US" dirty="0"/>
              <a:t> river school structuralism neo-fauvism conceptual art.</a:t>
            </a:r>
          </a:p>
          <a:p>
            <a:r>
              <a:rPr lang="en-US" dirty="0"/>
              <a:t>Fluxus new objectivity academic </a:t>
            </a:r>
            <a:r>
              <a:rPr lang="en-US" dirty="0" err="1"/>
              <a:t>cloisonnism</a:t>
            </a:r>
            <a:r>
              <a:rPr lang="en-US" dirty="0"/>
              <a:t> </a:t>
            </a:r>
            <a:r>
              <a:rPr lang="en-US" dirty="0" err="1"/>
              <a:t>pre-raphaelites</a:t>
            </a:r>
            <a:r>
              <a:rPr lang="en-US" dirty="0"/>
              <a:t> kinetic art, intervention art </a:t>
            </a:r>
            <a:r>
              <a:rPr lang="en-US" dirty="0" err="1"/>
              <a:t>caravaggisti</a:t>
            </a:r>
            <a:r>
              <a:rPr lang="en-US" dirty="0"/>
              <a:t> </a:t>
            </a:r>
            <a:r>
              <a:rPr lang="en-US" dirty="0" err="1"/>
              <a:t>merovingian</a:t>
            </a:r>
            <a:r>
              <a:rPr lang="en-US" dirty="0"/>
              <a:t> </a:t>
            </a:r>
            <a:r>
              <a:rPr lang="en-US" dirty="0" err="1"/>
              <a:t>immagine&amp;poesia</a:t>
            </a:r>
            <a:r>
              <a:rPr lang="en-US" dirty="0"/>
              <a:t>, </a:t>
            </a:r>
            <a:r>
              <a:rPr lang="en-US" dirty="0" err="1"/>
              <a:t>stuckism</a:t>
            </a:r>
            <a:r>
              <a:rPr lang="en-US" dirty="0"/>
              <a:t> </a:t>
            </a:r>
            <a:r>
              <a:rPr lang="en-US" dirty="0" err="1"/>
              <a:t>jugendstil</a:t>
            </a:r>
            <a:r>
              <a:rPr lang="en-US" dirty="0"/>
              <a:t> socialist realism hard-edge painting. New media art maximalism </a:t>
            </a:r>
            <a:r>
              <a:rPr lang="en-US" dirty="0" err="1"/>
              <a:t>russian</a:t>
            </a:r>
            <a:r>
              <a:rPr lang="en-US" dirty="0"/>
              <a:t> symbolism multiculturalism tonalism monumentalism socialist realism, </a:t>
            </a:r>
            <a:r>
              <a:rPr lang="en-US" dirty="0" err="1"/>
              <a:t>bauhaus</a:t>
            </a:r>
            <a:r>
              <a:rPr lang="en-US" dirty="0"/>
              <a:t> </a:t>
            </a:r>
            <a:r>
              <a:rPr lang="en-US" dirty="0" err="1"/>
              <a:t>pointilism</a:t>
            </a:r>
            <a:r>
              <a:rPr lang="en-US" dirty="0"/>
              <a:t> tachism </a:t>
            </a:r>
            <a:r>
              <a:rPr lang="en-US" dirty="0" err="1"/>
              <a:t>incoherents</a:t>
            </a:r>
            <a:r>
              <a:rPr lang="en-US" dirty="0"/>
              <a:t> impressionism. Hard-edge painting romanticism formalism </a:t>
            </a:r>
            <a:r>
              <a:rPr lang="en-US" dirty="0" err="1"/>
              <a:t>hudson</a:t>
            </a:r>
            <a:r>
              <a:rPr lang="en-US" dirty="0"/>
              <a:t> river school neoclassicism suprematism dadaism, geometric abstraction aestheticism cobra </a:t>
            </a:r>
            <a:r>
              <a:rPr lang="en-US" dirty="0" err="1"/>
              <a:t>pre-raphaelites</a:t>
            </a:r>
            <a:r>
              <a:rPr lang="en-US" dirty="0"/>
              <a:t> </a:t>
            </a:r>
            <a:r>
              <a:rPr lang="en-US" dirty="0" err="1"/>
              <a:t>romanesque</a:t>
            </a:r>
            <a:r>
              <a:rPr lang="en-US" dirty="0"/>
              <a:t>. </a:t>
            </a:r>
          </a:p>
          <a:p>
            <a:r>
              <a:rPr lang="en-US" dirty="0"/>
              <a:t>Classicism video art multiculturalism divisionism academic sound art </a:t>
            </a:r>
            <a:r>
              <a:rPr lang="en-US" dirty="0" err="1"/>
              <a:t>merovingian</a:t>
            </a:r>
            <a:r>
              <a:rPr lang="en-US" dirty="0"/>
              <a:t> neo-minimalism, color field painting installation art post-painterly abstraction perspectivism situationist international. Eclecticism historicism young </a:t>
            </a:r>
            <a:r>
              <a:rPr lang="en-US" dirty="0" err="1"/>
              <a:t>british</a:t>
            </a:r>
            <a:r>
              <a:rPr lang="en-US" dirty="0"/>
              <a:t> artists land art monumentalism performance art post-painterly abstraction, renaissance expressionism les </a:t>
            </a:r>
            <a:r>
              <a:rPr lang="en-US" dirty="0" err="1"/>
              <a:t>nabis</a:t>
            </a:r>
            <a:r>
              <a:rPr lang="en-US" dirty="0"/>
              <a:t> </a:t>
            </a:r>
            <a:r>
              <a:rPr lang="en-US" dirty="0" err="1"/>
              <a:t>tachisme</a:t>
            </a:r>
            <a:r>
              <a:rPr lang="en-US" dirty="0"/>
              <a:t> rococo, der </a:t>
            </a:r>
            <a:r>
              <a:rPr lang="en-US" dirty="0" err="1"/>
              <a:t>blaue</a:t>
            </a:r>
            <a:r>
              <a:rPr lang="en-US" dirty="0"/>
              <a:t> </a:t>
            </a:r>
            <a:r>
              <a:rPr lang="en-US" dirty="0" err="1"/>
              <a:t>reiter</a:t>
            </a:r>
            <a:r>
              <a:rPr lang="en-US" dirty="0"/>
              <a:t> modernism </a:t>
            </a:r>
            <a:r>
              <a:rPr lang="en-US" dirty="0" err="1"/>
              <a:t>cubo</a:t>
            </a:r>
            <a:r>
              <a:rPr lang="en-US" dirty="0"/>
              <a:t>-futurism </a:t>
            </a:r>
            <a:r>
              <a:rPr lang="en-US" dirty="0" err="1"/>
              <a:t>scuola</a:t>
            </a:r>
            <a:r>
              <a:rPr lang="en-US" dirty="0"/>
              <a:t> </a:t>
            </a:r>
            <a:r>
              <a:rPr lang="en-US" dirty="0" err="1"/>
              <a:t>romana</a:t>
            </a:r>
            <a:r>
              <a:rPr lang="en-US" dirty="0"/>
              <a:t> academic. </a:t>
            </a:r>
          </a:p>
        </p:txBody>
      </p:sp>
    </p:spTree>
    <p:extLst>
      <p:ext uri="{BB962C8B-B14F-4D97-AF65-F5344CB8AC3E}">
        <p14:creationId xmlns:p14="http://schemas.microsoft.com/office/powerpoint/2010/main" val="1903406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A14643A-2B5E-96CE-0161-F385A37314A1}"/>
              </a:ext>
            </a:extLst>
          </p:cNvPr>
          <p:cNvSpPr>
            <a:spLocks noGrp="1" noRot="1" noMove="1" noResize="1" noEditPoints="1" noAdjustHandles="1" noChangeArrowheads="1" noChangeShapeType="1"/>
          </p:cNvSpPr>
          <p:nvPr>
            <p:ph type="body" sz="quarter" idx="18"/>
          </p:nvPr>
        </p:nvSpPr>
        <p:spPr/>
        <p:txBody>
          <a:bodyPr/>
          <a:lstStyle/>
          <a:p>
            <a:r>
              <a:rPr lang="en-US" dirty="0"/>
              <a:t>Slide Title</a:t>
            </a:r>
          </a:p>
        </p:txBody>
      </p:sp>
      <p:sp>
        <p:nvSpPr>
          <p:cNvPr id="3" name="Text Placeholder 2">
            <a:extLst>
              <a:ext uri="{FF2B5EF4-FFF2-40B4-BE49-F238E27FC236}">
                <a16:creationId xmlns:a16="http://schemas.microsoft.com/office/drawing/2014/main" id="{931F840B-795B-10A8-760A-301D1AE3E286}"/>
              </a:ext>
            </a:extLst>
          </p:cNvPr>
          <p:cNvSpPr>
            <a:spLocks noGrp="1" noRot="1" noMove="1" noResize="1" noEditPoints="1" noAdjustHandles="1" noChangeArrowheads="1" noChangeShapeType="1"/>
          </p:cNvSpPr>
          <p:nvPr>
            <p:ph type="body" sz="quarter" idx="20"/>
          </p:nvPr>
        </p:nvSpPr>
        <p:spPr/>
        <p:txBody>
          <a:bodyPr/>
          <a:lstStyle/>
          <a:p>
            <a:r>
              <a:rPr lang="en-US" dirty="0"/>
              <a:t>Body copy. Reality” says Lacan. </a:t>
            </a:r>
            <a:r>
              <a:rPr lang="en-US" dirty="0" err="1"/>
              <a:t>InStardust</a:t>
            </a:r>
            <a:r>
              <a:rPr lang="en-US" dirty="0"/>
              <a:t> </a:t>
            </a:r>
            <a:r>
              <a:rPr lang="en-US" dirty="0" err="1"/>
              <a:t>Gaiman</a:t>
            </a:r>
            <a:r>
              <a:rPr lang="en-US" dirty="0"/>
              <a:t> reiterates rationalism in Death: The High Cost </a:t>
            </a:r>
            <a:r>
              <a:rPr lang="en-US" dirty="0" err="1"/>
              <a:t>ofLiving</a:t>
            </a:r>
            <a:r>
              <a:rPr lang="en-US" dirty="0"/>
              <a:t> although he denies </a:t>
            </a:r>
            <a:r>
              <a:rPr lang="en-US" dirty="0" err="1"/>
              <a:t>subcapitalist</a:t>
            </a:r>
            <a:r>
              <a:rPr lang="en-US" dirty="0"/>
              <a:t> discourse. Therefore </a:t>
            </a:r>
            <a:r>
              <a:rPr lang="en-US" dirty="0" err="1"/>
              <a:t>subculturalmaterialism</a:t>
            </a:r>
            <a:r>
              <a:rPr lang="en-US" dirty="0"/>
              <a:t> suggests that sexuality serves to disempower minorities given </a:t>
            </a:r>
            <a:r>
              <a:rPr lang="en-US" dirty="0" err="1"/>
              <a:t>thatFoucault’s</a:t>
            </a:r>
            <a:r>
              <a:rPr lang="en-US" dirty="0"/>
              <a:t> model of rationalism is </a:t>
            </a:r>
            <a:r>
              <a:rPr lang="en-US" dirty="0" err="1"/>
              <a:t>invalid.The</a:t>
            </a:r>
            <a:r>
              <a:rPr lang="en-US" dirty="0"/>
              <a:t> main theme of the works of </a:t>
            </a:r>
            <a:r>
              <a:rPr lang="en-US" dirty="0" err="1"/>
              <a:t>Gaiman</a:t>
            </a:r>
            <a:r>
              <a:rPr lang="en-US" dirty="0"/>
              <a:t> is not situationism </a:t>
            </a:r>
            <a:r>
              <a:rPr lang="en-US" dirty="0" err="1"/>
              <a:t>butneosituationism</a:t>
            </a:r>
            <a:r>
              <a:rPr lang="en-US" dirty="0"/>
              <a:t>. Many discourses concerning a </a:t>
            </a:r>
            <a:r>
              <a:rPr lang="en-US" dirty="0" err="1"/>
              <a:t>mythopoetical</a:t>
            </a:r>
            <a:r>
              <a:rPr lang="en-US" dirty="0"/>
              <a:t> whole may </a:t>
            </a:r>
            <a:r>
              <a:rPr lang="en-US" dirty="0" err="1"/>
              <a:t>berevealed</a:t>
            </a:r>
            <a:r>
              <a:rPr lang="en-US" dirty="0"/>
              <a:t>. Thus the subject is </a:t>
            </a:r>
            <a:r>
              <a:rPr lang="en-US" dirty="0" err="1"/>
              <a:t>contextualised</a:t>
            </a:r>
            <a:r>
              <a:rPr lang="en-US" dirty="0"/>
              <a:t> into a subcultural </a:t>
            </a:r>
            <a:r>
              <a:rPr lang="en-US" dirty="0" err="1"/>
              <a:t>materialismthat</a:t>
            </a:r>
            <a:r>
              <a:rPr lang="en-US" dirty="0"/>
              <a:t> includes narrativity as a </a:t>
            </a:r>
            <a:r>
              <a:rPr lang="en-US" dirty="0" err="1"/>
              <a:t>reality.The</a:t>
            </a:r>
            <a:r>
              <a:rPr lang="en-US" dirty="0"/>
              <a:t> characteristic theme of </a:t>
            </a:r>
            <a:r>
              <a:rPr lang="en-US" dirty="0" err="1"/>
              <a:t>Abian’s</a:t>
            </a:r>
            <a:r>
              <a:rPr lang="en-US" dirty="0"/>
              <a:t>[6] critique </a:t>
            </a:r>
            <a:r>
              <a:rPr lang="en-US" dirty="0" err="1"/>
              <a:t>ofpostcapitalist</a:t>
            </a:r>
            <a:r>
              <a:rPr lang="en-US" dirty="0"/>
              <a:t> dialectic theory is the common ground between sexual </a:t>
            </a:r>
            <a:r>
              <a:rPr lang="en-US" dirty="0" err="1"/>
              <a:t>identityand</a:t>
            </a:r>
            <a:r>
              <a:rPr lang="en-US" dirty="0"/>
              <a:t> class. In a sense </a:t>
            </a:r>
            <a:r>
              <a:rPr lang="en-US" dirty="0" err="1"/>
              <a:t>Debord</a:t>
            </a:r>
            <a:r>
              <a:rPr lang="en-US" dirty="0"/>
              <a:t> uses the term ‘rationalism’ to denote not </a:t>
            </a:r>
            <a:r>
              <a:rPr lang="en-US" dirty="0" err="1"/>
              <a:t>theoryas</a:t>
            </a:r>
            <a:endParaRPr lang="en-US" dirty="0"/>
          </a:p>
          <a:p>
            <a:r>
              <a:rPr lang="en-US" dirty="0"/>
              <a:t>Body copy. Reality” says Lacan. </a:t>
            </a:r>
            <a:r>
              <a:rPr lang="en-US" dirty="0" err="1"/>
              <a:t>InStardust</a:t>
            </a:r>
            <a:r>
              <a:rPr lang="en-US" dirty="0"/>
              <a:t> </a:t>
            </a:r>
            <a:r>
              <a:rPr lang="en-US" dirty="0" err="1"/>
              <a:t>Gaiman</a:t>
            </a:r>
            <a:r>
              <a:rPr lang="en-US" dirty="0"/>
              <a:t> reiterates rationalism in Death: The High Cost </a:t>
            </a:r>
            <a:r>
              <a:rPr lang="en-US" dirty="0" err="1"/>
              <a:t>ofLiving</a:t>
            </a:r>
            <a:r>
              <a:rPr lang="en-US" dirty="0"/>
              <a:t> although he denies </a:t>
            </a:r>
            <a:r>
              <a:rPr lang="en-US" dirty="0" err="1"/>
              <a:t>subcapitalist</a:t>
            </a:r>
            <a:r>
              <a:rPr lang="en-US" dirty="0"/>
              <a:t> discourse. Therefore </a:t>
            </a:r>
            <a:r>
              <a:rPr lang="en-US" dirty="0" err="1"/>
              <a:t>subculturalmaterialism</a:t>
            </a:r>
            <a:r>
              <a:rPr lang="en-US" dirty="0"/>
              <a:t> suggests that sexuality serves to disempower minorities given </a:t>
            </a:r>
            <a:r>
              <a:rPr lang="en-US" dirty="0" err="1"/>
              <a:t>thatFoucault’s</a:t>
            </a:r>
            <a:r>
              <a:rPr lang="en-US" dirty="0"/>
              <a:t> model of rationalism is </a:t>
            </a:r>
            <a:r>
              <a:rPr lang="en-US" dirty="0" err="1"/>
              <a:t>invalid.The</a:t>
            </a:r>
            <a:r>
              <a:rPr lang="en-US" dirty="0"/>
              <a:t> main theme of the works of </a:t>
            </a:r>
            <a:r>
              <a:rPr lang="en-US" dirty="0" err="1"/>
              <a:t>Gaiman</a:t>
            </a:r>
            <a:r>
              <a:rPr lang="en-US" dirty="0"/>
              <a:t> is not situationism </a:t>
            </a:r>
            <a:r>
              <a:rPr lang="en-US" dirty="0" err="1"/>
              <a:t>butneosituationism</a:t>
            </a:r>
            <a:r>
              <a:rPr lang="en-US" dirty="0"/>
              <a:t>. Many discourses concerning a </a:t>
            </a:r>
            <a:r>
              <a:rPr lang="en-US" dirty="0" err="1"/>
              <a:t>mythopoetical</a:t>
            </a:r>
            <a:r>
              <a:rPr lang="en-US" dirty="0"/>
              <a:t> whole may </a:t>
            </a:r>
            <a:r>
              <a:rPr lang="en-US" dirty="0" err="1"/>
              <a:t>berevealed</a:t>
            </a:r>
            <a:r>
              <a:rPr lang="en-US" dirty="0"/>
              <a:t>. Thus the subject is </a:t>
            </a:r>
            <a:r>
              <a:rPr lang="en-US" dirty="0" err="1"/>
              <a:t>contextualised</a:t>
            </a:r>
            <a:r>
              <a:rPr lang="en-US" dirty="0"/>
              <a:t> into a subcultural </a:t>
            </a:r>
            <a:r>
              <a:rPr lang="en-US" dirty="0" err="1"/>
              <a:t>materialismthat</a:t>
            </a:r>
            <a:r>
              <a:rPr lang="en-US" dirty="0"/>
              <a:t> includes narrativity as a </a:t>
            </a:r>
            <a:r>
              <a:rPr lang="en-US" dirty="0" err="1"/>
              <a:t>reality.The</a:t>
            </a:r>
            <a:r>
              <a:rPr lang="en-US" dirty="0"/>
              <a:t> characteristic theme of </a:t>
            </a:r>
            <a:r>
              <a:rPr lang="en-US" dirty="0" err="1"/>
              <a:t>Abian’s</a:t>
            </a:r>
            <a:r>
              <a:rPr lang="en-US" dirty="0"/>
              <a:t>[6] critique </a:t>
            </a:r>
            <a:r>
              <a:rPr lang="en-US" dirty="0" err="1"/>
              <a:t>ofpostcapitalist</a:t>
            </a:r>
            <a:r>
              <a:rPr lang="en-US" dirty="0"/>
              <a:t> dialectic theory is the common ground between sexual </a:t>
            </a:r>
            <a:r>
              <a:rPr lang="en-US" dirty="0" err="1"/>
              <a:t>identityand</a:t>
            </a:r>
            <a:r>
              <a:rPr lang="en-US" dirty="0"/>
              <a:t> class. In a sense</a:t>
            </a:r>
          </a:p>
        </p:txBody>
      </p:sp>
      <p:sp>
        <p:nvSpPr>
          <p:cNvPr id="4" name="Text Placeholder 3">
            <a:extLst>
              <a:ext uri="{FF2B5EF4-FFF2-40B4-BE49-F238E27FC236}">
                <a16:creationId xmlns:a16="http://schemas.microsoft.com/office/drawing/2014/main" id="{A487A601-A3A0-7818-F97B-80690E28A71D}"/>
              </a:ext>
            </a:extLst>
          </p:cNvPr>
          <p:cNvSpPr>
            <a:spLocks noGrp="1" noRot="1" noMove="1" noResize="1" noEditPoints="1" noAdjustHandles="1" noChangeArrowheads="1" noChangeShapeType="1"/>
          </p:cNvSpPr>
          <p:nvPr>
            <p:ph type="body" sz="quarter" idx="21"/>
          </p:nvPr>
        </p:nvSpPr>
        <p:spPr/>
        <p:txBody>
          <a:bodyPr/>
          <a:lstStyle/>
          <a:p>
            <a:r>
              <a:rPr lang="en-US" dirty="0"/>
              <a:t>Body copy. Reality” says Lacan. In Stardust </a:t>
            </a:r>
            <a:r>
              <a:rPr lang="en-US" dirty="0" err="1"/>
              <a:t>Gaiman</a:t>
            </a:r>
            <a:r>
              <a:rPr lang="en-US" dirty="0"/>
              <a:t> reiterates rationalism in Death: The High Cost </a:t>
            </a:r>
            <a:r>
              <a:rPr lang="en-US" dirty="0" err="1"/>
              <a:t>ofLiving</a:t>
            </a:r>
            <a:r>
              <a:rPr lang="en-US" dirty="0"/>
              <a:t> although he denies </a:t>
            </a:r>
            <a:r>
              <a:rPr lang="en-US" dirty="0" err="1"/>
              <a:t>subcapitalist</a:t>
            </a:r>
            <a:r>
              <a:rPr lang="en-US" dirty="0"/>
              <a:t> discourse. Therefore </a:t>
            </a:r>
            <a:r>
              <a:rPr lang="en-US" dirty="0" err="1"/>
              <a:t>subculturalmaterialism</a:t>
            </a:r>
            <a:r>
              <a:rPr lang="en-US" dirty="0"/>
              <a:t> suggests that sexuality serves to disempower minorities given </a:t>
            </a:r>
            <a:r>
              <a:rPr lang="en-US" dirty="0" err="1"/>
              <a:t>thatFoucault’s</a:t>
            </a:r>
            <a:r>
              <a:rPr lang="en-US" dirty="0"/>
              <a:t> model of rationalism is </a:t>
            </a:r>
            <a:r>
              <a:rPr lang="en-US" dirty="0" err="1"/>
              <a:t>invalid.The</a:t>
            </a:r>
            <a:r>
              <a:rPr lang="en-US" dirty="0"/>
              <a:t> main theme of the works of </a:t>
            </a:r>
            <a:r>
              <a:rPr lang="en-US" dirty="0" err="1"/>
              <a:t>Gaiman</a:t>
            </a:r>
            <a:r>
              <a:rPr lang="en-US" dirty="0"/>
              <a:t> is not situationism </a:t>
            </a:r>
            <a:r>
              <a:rPr lang="en-US" dirty="0" err="1"/>
              <a:t>butneosituationism</a:t>
            </a:r>
            <a:r>
              <a:rPr lang="en-US" dirty="0"/>
              <a:t>. Many discourses concerning a </a:t>
            </a:r>
            <a:r>
              <a:rPr lang="en-US" dirty="0" err="1"/>
              <a:t>mythopoetical</a:t>
            </a:r>
            <a:r>
              <a:rPr lang="en-US" dirty="0"/>
              <a:t> whole may </a:t>
            </a:r>
            <a:r>
              <a:rPr lang="en-US" dirty="0" err="1"/>
              <a:t>berevealed</a:t>
            </a:r>
            <a:r>
              <a:rPr lang="en-US" dirty="0"/>
              <a:t>. Body copy. Reality” says Lacan. </a:t>
            </a:r>
            <a:r>
              <a:rPr lang="en-US" dirty="0" err="1"/>
              <a:t>InStardust</a:t>
            </a:r>
            <a:r>
              <a:rPr lang="en-US" dirty="0"/>
              <a:t> </a:t>
            </a:r>
            <a:r>
              <a:rPr lang="en-US" dirty="0" err="1"/>
              <a:t>Gaiman</a:t>
            </a:r>
            <a:r>
              <a:rPr lang="en-US" dirty="0"/>
              <a:t> reiterates rationalism in Death: The High Cost </a:t>
            </a:r>
            <a:r>
              <a:rPr lang="en-US" dirty="0" err="1"/>
              <a:t>ofLiving</a:t>
            </a:r>
            <a:r>
              <a:rPr lang="en-US" dirty="0"/>
              <a:t> although he denies </a:t>
            </a:r>
            <a:r>
              <a:rPr lang="en-US" dirty="0" err="1"/>
              <a:t>subcapitalist</a:t>
            </a:r>
            <a:r>
              <a:rPr lang="en-US" dirty="0"/>
              <a:t> discourse. Therefore </a:t>
            </a:r>
            <a:r>
              <a:rPr lang="en-US" dirty="0" err="1"/>
              <a:t>subculturalmaterialism</a:t>
            </a:r>
            <a:r>
              <a:rPr lang="en-US" dirty="0"/>
              <a:t> suggests that sexuality serves to disempower minorities given </a:t>
            </a:r>
            <a:r>
              <a:rPr lang="en-US" dirty="0" err="1"/>
              <a:t>thatFoucault’s</a:t>
            </a:r>
            <a:r>
              <a:rPr lang="en-US" dirty="0"/>
              <a:t> model of rationalism is </a:t>
            </a:r>
            <a:r>
              <a:rPr lang="en-US" dirty="0" err="1"/>
              <a:t>invalid.The</a:t>
            </a:r>
            <a:r>
              <a:rPr lang="en-US" dirty="0"/>
              <a:t> main theme of the works of </a:t>
            </a:r>
            <a:r>
              <a:rPr lang="en-US" dirty="0" err="1"/>
              <a:t>Gaiman</a:t>
            </a:r>
            <a:r>
              <a:rPr lang="en-US" dirty="0"/>
              <a:t> is not situationism </a:t>
            </a:r>
            <a:r>
              <a:rPr lang="en-US" dirty="0" err="1"/>
              <a:t>butneosituationism</a:t>
            </a:r>
            <a:r>
              <a:rPr lang="en-US" dirty="0"/>
              <a:t>. Many discourses concerning a </a:t>
            </a:r>
            <a:r>
              <a:rPr lang="en-US" dirty="0" err="1"/>
              <a:t>mythopoetical</a:t>
            </a:r>
            <a:r>
              <a:rPr lang="en-US" dirty="0"/>
              <a:t> whole may </a:t>
            </a:r>
            <a:r>
              <a:rPr lang="en-US" dirty="0" err="1"/>
              <a:t>berevealed</a:t>
            </a:r>
            <a:r>
              <a:rPr lang="en-US" dirty="0"/>
              <a:t>. Thus the subject is </a:t>
            </a:r>
            <a:r>
              <a:rPr lang="en-US" dirty="0" err="1"/>
              <a:t>contextualised</a:t>
            </a:r>
            <a:r>
              <a:rPr lang="en-US" dirty="0"/>
              <a:t> into a subcultural </a:t>
            </a:r>
            <a:r>
              <a:rPr lang="en-US" dirty="0" err="1"/>
              <a:t>materialismthat</a:t>
            </a:r>
            <a:r>
              <a:rPr lang="en-US" dirty="0"/>
              <a:t> includes narrativity as a </a:t>
            </a:r>
            <a:r>
              <a:rPr lang="en-US" dirty="0" err="1"/>
              <a:t>reality.The</a:t>
            </a:r>
            <a:r>
              <a:rPr lang="en-US" dirty="0"/>
              <a:t> characteristic theme of </a:t>
            </a:r>
            <a:r>
              <a:rPr lang="en-US" dirty="0" err="1"/>
              <a:t>Abian’s</a:t>
            </a:r>
            <a:r>
              <a:rPr lang="en-US" dirty="0"/>
              <a:t>[6] critique </a:t>
            </a:r>
            <a:r>
              <a:rPr lang="en-US" dirty="0" err="1"/>
              <a:t>ofpostcapitalist</a:t>
            </a:r>
            <a:r>
              <a:rPr lang="en-US" dirty="0"/>
              <a:t> dialectic theory is the common ground between sexual </a:t>
            </a:r>
            <a:r>
              <a:rPr lang="en-US" dirty="0" err="1"/>
              <a:t>identityand</a:t>
            </a:r>
            <a:r>
              <a:rPr lang="en-US" dirty="0"/>
              <a:t> class. In a sense </a:t>
            </a:r>
            <a:r>
              <a:rPr lang="en-US" dirty="0" err="1"/>
              <a:t>Debord</a:t>
            </a:r>
            <a:r>
              <a:rPr lang="en-US" dirty="0"/>
              <a:t> uses the term ‘rationalism’ to denote not </a:t>
            </a:r>
            <a:r>
              <a:rPr lang="en-US" dirty="0" err="1"/>
              <a:t>theoryas</a:t>
            </a:r>
            <a:endParaRPr lang="en-US" dirty="0"/>
          </a:p>
          <a:p>
            <a:endParaRPr lang="en-US" dirty="0"/>
          </a:p>
        </p:txBody>
      </p:sp>
    </p:spTree>
    <p:extLst>
      <p:ext uri="{BB962C8B-B14F-4D97-AF65-F5344CB8AC3E}">
        <p14:creationId xmlns:p14="http://schemas.microsoft.com/office/powerpoint/2010/main" val="800987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E034F7A-369B-DCFE-1BF0-51E7AFC03F9C}"/>
              </a:ext>
            </a:extLst>
          </p:cNvPr>
          <p:cNvSpPr>
            <a:spLocks noGrp="1" noRot="1" noMove="1" noResize="1" noEditPoints="1" noAdjustHandles="1" noChangeArrowheads="1" noChangeShapeType="1"/>
          </p:cNvSpPr>
          <p:nvPr>
            <p:ph type="body" sz="quarter" idx="18"/>
          </p:nvPr>
        </p:nvSpPr>
        <p:spPr/>
        <p:txBody>
          <a:bodyPr/>
          <a:lstStyle/>
          <a:p>
            <a:r>
              <a:rPr lang="en-US" spc="-10" dirty="0"/>
              <a:t>Slide Title</a:t>
            </a:r>
            <a:endParaRPr lang="en-US" spc="0" dirty="0"/>
          </a:p>
        </p:txBody>
      </p:sp>
      <p:sp>
        <p:nvSpPr>
          <p:cNvPr id="3" name="Text Placeholder 2">
            <a:extLst>
              <a:ext uri="{FF2B5EF4-FFF2-40B4-BE49-F238E27FC236}">
                <a16:creationId xmlns:a16="http://schemas.microsoft.com/office/drawing/2014/main" id="{3AED507A-BFE8-C5E7-4E54-E07EAF9B147B}"/>
              </a:ext>
            </a:extLst>
          </p:cNvPr>
          <p:cNvSpPr>
            <a:spLocks noGrp="1" noRot="1" noMove="1" noResize="1" noEditPoints="1" noAdjustHandles="1" noChangeArrowheads="1" noChangeShapeType="1"/>
          </p:cNvSpPr>
          <p:nvPr>
            <p:ph type="body" sz="quarter" idx="20"/>
          </p:nvPr>
        </p:nvSpPr>
        <p:spPr>
          <a:xfrm>
            <a:off x="4653419" y="2711885"/>
            <a:ext cx="3425869" cy="3062613"/>
          </a:xfrm>
        </p:spPr>
        <p:txBody>
          <a:bodyPr/>
          <a:lstStyle/>
          <a:p>
            <a:r>
              <a:rPr lang="en-US" dirty="0" err="1"/>
              <a:t>Incoherents</a:t>
            </a:r>
            <a:r>
              <a:rPr lang="en-US" dirty="0"/>
              <a:t> primitivism </a:t>
            </a:r>
            <a:r>
              <a:rPr lang="en-US" dirty="0" err="1"/>
              <a:t>romanesque</a:t>
            </a:r>
            <a:r>
              <a:rPr lang="en-US" dirty="0"/>
              <a:t> structuralism minimalism </a:t>
            </a:r>
            <a:r>
              <a:rPr lang="en-US" dirty="0" err="1"/>
              <a:t>scuola</a:t>
            </a:r>
            <a:r>
              <a:rPr lang="en-US" dirty="0"/>
              <a:t> </a:t>
            </a:r>
            <a:r>
              <a:rPr lang="en-US" dirty="0" err="1"/>
              <a:t>romana</a:t>
            </a:r>
            <a:r>
              <a:rPr lang="en-US" dirty="0"/>
              <a:t> international gothic neo-classicism </a:t>
            </a:r>
            <a:r>
              <a:rPr lang="en-US" dirty="0" err="1"/>
              <a:t>cubo</a:t>
            </a:r>
            <a:r>
              <a:rPr lang="en-US" dirty="0"/>
              <a:t>-futurism, conceptual art photorealism postminimalism remodernism synchromism art nouveau. Primitivism expressionism post-structuralism </a:t>
            </a:r>
            <a:r>
              <a:rPr lang="en-US" dirty="0" err="1"/>
              <a:t>bauhaus</a:t>
            </a:r>
            <a:r>
              <a:rPr lang="en-US" dirty="0"/>
              <a:t> sound art video art </a:t>
            </a:r>
            <a:r>
              <a:rPr lang="en-US" dirty="0" err="1"/>
              <a:t>fluxus</a:t>
            </a:r>
            <a:r>
              <a:rPr lang="en-US" dirty="0"/>
              <a:t>, </a:t>
            </a:r>
            <a:r>
              <a:rPr lang="en-US" dirty="0" err="1"/>
              <a:t>russian</a:t>
            </a:r>
            <a:r>
              <a:rPr lang="en-US" dirty="0"/>
              <a:t> futurism land art tonalism romanticism.</a:t>
            </a:r>
          </a:p>
          <a:p>
            <a:r>
              <a:rPr lang="en-US" dirty="0"/>
              <a:t>Body copy. </a:t>
            </a:r>
            <a:r>
              <a:rPr lang="en-US" dirty="0" err="1"/>
              <a:t>Modernipsum</a:t>
            </a:r>
            <a:r>
              <a:rPr lang="en-US" dirty="0"/>
              <a:t> dolor sit </a:t>
            </a:r>
            <a:r>
              <a:rPr lang="en-US" dirty="0" err="1"/>
              <a:t>amet</a:t>
            </a:r>
            <a:r>
              <a:rPr lang="en-US" dirty="0"/>
              <a:t> lyrical abstraction geometric abstraction futurism post-structuralism, performance art minimalism land art </a:t>
            </a:r>
            <a:r>
              <a:rPr lang="en-US" dirty="0" err="1"/>
              <a:t>neo-dada</a:t>
            </a:r>
            <a:r>
              <a:rPr lang="en-US" dirty="0"/>
              <a:t> </a:t>
            </a:r>
            <a:r>
              <a:rPr lang="en-US" dirty="0" err="1"/>
              <a:t>jugendstil</a:t>
            </a:r>
            <a:r>
              <a:rPr lang="en-US" dirty="0"/>
              <a:t> ego-futurism. Futurism multiculturalism suprematism </a:t>
            </a:r>
            <a:r>
              <a:rPr lang="en-US" dirty="0" err="1"/>
              <a:t>lettrism</a:t>
            </a:r>
            <a:r>
              <a:rPr lang="en-US" dirty="0"/>
              <a:t> art deco systems art formalism vorticism installation art futurism, </a:t>
            </a:r>
            <a:r>
              <a:rPr lang="en-US" dirty="0" err="1"/>
              <a:t>superstroke</a:t>
            </a:r>
            <a:r>
              <a:rPr lang="en-US" dirty="0"/>
              <a:t> aestheticism </a:t>
            </a:r>
            <a:r>
              <a:rPr lang="en-US" dirty="0" err="1"/>
              <a:t>biedermeier</a:t>
            </a:r>
            <a:r>
              <a:rPr lang="en-US" dirty="0"/>
              <a:t> </a:t>
            </a:r>
            <a:r>
              <a:rPr lang="en-US" dirty="0" err="1"/>
              <a:t>tachisme</a:t>
            </a:r>
            <a:r>
              <a:rPr lang="en-US" dirty="0"/>
              <a:t> </a:t>
            </a:r>
            <a:r>
              <a:rPr lang="en-US" dirty="0" err="1"/>
              <a:t>hudson</a:t>
            </a:r>
            <a:r>
              <a:rPr lang="en-US" dirty="0"/>
              <a:t> river school structuralism neo-fauvism conceptual art.</a:t>
            </a:r>
          </a:p>
          <a:p>
            <a:endParaRPr lang="en-US" dirty="0"/>
          </a:p>
        </p:txBody>
      </p:sp>
      <p:sp>
        <p:nvSpPr>
          <p:cNvPr id="4" name="Text Placeholder 3">
            <a:extLst>
              <a:ext uri="{FF2B5EF4-FFF2-40B4-BE49-F238E27FC236}">
                <a16:creationId xmlns:a16="http://schemas.microsoft.com/office/drawing/2014/main" id="{5A3CA6F5-F1A7-F576-77CE-56333D2FD75C}"/>
              </a:ext>
            </a:extLst>
          </p:cNvPr>
          <p:cNvSpPr>
            <a:spLocks noGrp="1" noRot="1" noMove="1" noResize="1" noEditPoints="1" noAdjustHandles="1" noChangeArrowheads="1" noChangeShapeType="1"/>
          </p:cNvSpPr>
          <p:nvPr>
            <p:ph type="body" sz="quarter" idx="21"/>
          </p:nvPr>
        </p:nvSpPr>
        <p:spPr/>
        <p:txBody>
          <a:bodyPr/>
          <a:lstStyle/>
          <a:p>
            <a:r>
              <a:rPr lang="en-US" dirty="0"/>
              <a:t>Fluxus new objectivity academic </a:t>
            </a:r>
            <a:r>
              <a:rPr lang="en-US" dirty="0" err="1"/>
              <a:t>cloisonnism</a:t>
            </a:r>
            <a:r>
              <a:rPr lang="en-US" dirty="0"/>
              <a:t> </a:t>
            </a:r>
            <a:r>
              <a:rPr lang="en-US" dirty="0" err="1"/>
              <a:t>pre-raphaelites</a:t>
            </a:r>
            <a:r>
              <a:rPr lang="en-US" dirty="0"/>
              <a:t> kinetic art, intervention art </a:t>
            </a:r>
            <a:r>
              <a:rPr lang="en-US" dirty="0" err="1"/>
              <a:t>caravaggisti</a:t>
            </a:r>
            <a:r>
              <a:rPr lang="en-US" dirty="0"/>
              <a:t> </a:t>
            </a:r>
            <a:r>
              <a:rPr lang="en-US" dirty="0" err="1"/>
              <a:t>merovingian</a:t>
            </a:r>
            <a:r>
              <a:rPr lang="en-US" dirty="0"/>
              <a:t> </a:t>
            </a:r>
            <a:r>
              <a:rPr lang="en-US" dirty="0" err="1"/>
              <a:t>immagine&amp;poesia</a:t>
            </a:r>
            <a:r>
              <a:rPr lang="en-US" dirty="0"/>
              <a:t>, </a:t>
            </a:r>
            <a:r>
              <a:rPr lang="en-US" dirty="0" err="1"/>
              <a:t>stuckism</a:t>
            </a:r>
            <a:r>
              <a:rPr lang="en-US" dirty="0"/>
              <a:t> </a:t>
            </a:r>
            <a:r>
              <a:rPr lang="en-US" dirty="0" err="1"/>
              <a:t>jugendstil</a:t>
            </a:r>
            <a:r>
              <a:rPr lang="en-US" dirty="0"/>
              <a:t> socialist realism hard-edge painting. New media art maximalism </a:t>
            </a:r>
            <a:r>
              <a:rPr lang="en-US" dirty="0" err="1"/>
              <a:t>russian</a:t>
            </a:r>
            <a:r>
              <a:rPr lang="en-US" dirty="0"/>
              <a:t> symbolism multiculturalism tonalism monumentalism socialist realism, </a:t>
            </a:r>
            <a:r>
              <a:rPr lang="en-US" dirty="0" err="1"/>
              <a:t>bauhaus</a:t>
            </a:r>
            <a:r>
              <a:rPr lang="en-US" dirty="0"/>
              <a:t> </a:t>
            </a:r>
            <a:r>
              <a:rPr lang="en-US" dirty="0" err="1"/>
              <a:t>pointilism</a:t>
            </a:r>
            <a:r>
              <a:rPr lang="en-US" dirty="0"/>
              <a:t> tachism </a:t>
            </a:r>
            <a:r>
              <a:rPr lang="en-US" dirty="0" err="1"/>
              <a:t>incoherents</a:t>
            </a:r>
            <a:r>
              <a:rPr lang="en-US" dirty="0"/>
              <a:t> impressionism. Hard-edge painting romanticism formalism </a:t>
            </a:r>
            <a:r>
              <a:rPr lang="en-US" dirty="0" err="1"/>
              <a:t>hudson</a:t>
            </a:r>
            <a:r>
              <a:rPr lang="en-US" dirty="0"/>
              <a:t> river school neoclassicism suprematism dadaism, geometric abstraction aestheticism cobra </a:t>
            </a:r>
            <a:r>
              <a:rPr lang="en-US" dirty="0" err="1"/>
              <a:t>pre-raphaelites</a:t>
            </a:r>
            <a:r>
              <a:rPr lang="en-US" dirty="0"/>
              <a:t> </a:t>
            </a:r>
            <a:r>
              <a:rPr lang="en-US" dirty="0" err="1"/>
              <a:t>romanesque</a:t>
            </a:r>
            <a:r>
              <a:rPr lang="en-US" dirty="0"/>
              <a:t>. </a:t>
            </a:r>
          </a:p>
          <a:p>
            <a:r>
              <a:rPr lang="en-US" dirty="0"/>
              <a:t>Classicism video art multiculturalism divisionism academic sound art </a:t>
            </a:r>
            <a:r>
              <a:rPr lang="en-US" dirty="0" err="1"/>
              <a:t>merovingian</a:t>
            </a:r>
            <a:r>
              <a:rPr lang="en-US" dirty="0"/>
              <a:t> neo-minimalism, color field painting installation art post-painterly abstraction perspectivism situationist international. Eclecticism historicism young </a:t>
            </a:r>
            <a:r>
              <a:rPr lang="en-US" dirty="0" err="1"/>
              <a:t>british</a:t>
            </a:r>
            <a:r>
              <a:rPr lang="en-US" dirty="0"/>
              <a:t>.</a:t>
            </a:r>
          </a:p>
        </p:txBody>
      </p:sp>
      <p:sp>
        <p:nvSpPr>
          <p:cNvPr id="5" name="Text Placeholder 4">
            <a:extLst>
              <a:ext uri="{FF2B5EF4-FFF2-40B4-BE49-F238E27FC236}">
                <a16:creationId xmlns:a16="http://schemas.microsoft.com/office/drawing/2014/main" id="{621E184D-CB6E-DBA6-3C74-C305BB772C55}"/>
              </a:ext>
            </a:extLst>
          </p:cNvPr>
          <p:cNvSpPr>
            <a:spLocks noGrp="1" noRot="1" noMove="1" noResize="1" noEditPoints="1" noAdjustHandles="1" noChangeArrowheads="1" noChangeShapeType="1"/>
          </p:cNvSpPr>
          <p:nvPr>
            <p:ph type="body" sz="quarter" idx="22"/>
          </p:nvPr>
        </p:nvSpPr>
        <p:spPr/>
        <p:txBody>
          <a:bodyPr/>
          <a:lstStyle/>
          <a:p>
            <a:r>
              <a:rPr lang="en-US" dirty="0"/>
              <a:t>Introductory pullout paragraph goes here. It can be one, two or three sentences. Pull the first paragraph of the body text and put it in here. Introductory pullout paragraph goes here. It can be one, two or three sentences. Pull the first paragraph of the body text and put it in here. </a:t>
            </a:r>
          </a:p>
        </p:txBody>
      </p:sp>
    </p:spTree>
    <p:extLst>
      <p:ext uri="{BB962C8B-B14F-4D97-AF65-F5344CB8AC3E}">
        <p14:creationId xmlns:p14="http://schemas.microsoft.com/office/powerpoint/2010/main" val="3953438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987F7671-B098-C811-86C1-9D65A6B8B212}"/>
              </a:ext>
            </a:extLst>
          </p:cNvPr>
          <p:cNvSpPr>
            <a:spLocks noGrp="1"/>
          </p:cNvSpPr>
          <p:nvPr>
            <p:ph type="pic" sz="quarter" idx="23"/>
          </p:nvPr>
        </p:nvSpPr>
        <p:spPr/>
        <p:txBody>
          <a:bodyPr/>
          <a:lstStyle/>
          <a:p>
            <a:endParaRPr lang="en-US"/>
          </a:p>
        </p:txBody>
      </p:sp>
      <p:sp>
        <p:nvSpPr>
          <p:cNvPr id="6" name="Text Placeholder 5">
            <a:extLst>
              <a:ext uri="{FF2B5EF4-FFF2-40B4-BE49-F238E27FC236}">
                <a16:creationId xmlns:a16="http://schemas.microsoft.com/office/drawing/2014/main" id="{A2CEEDF0-022B-2BC5-5639-96E1DC566F02}"/>
              </a:ext>
            </a:extLst>
          </p:cNvPr>
          <p:cNvSpPr>
            <a:spLocks noGrp="1"/>
          </p:cNvSpPr>
          <p:nvPr>
            <p:ph type="body" sz="quarter" idx="20"/>
          </p:nvPr>
        </p:nvSpPr>
        <p:spPr>
          <a:xfrm>
            <a:off x="233819" y="4124126"/>
            <a:ext cx="3425869" cy="2500194"/>
          </a:xfrm>
        </p:spPr>
        <p:txBody>
          <a:bodyPr/>
          <a:lstStyle/>
          <a:p>
            <a:r>
              <a:rPr lang="en-US" dirty="0"/>
              <a:t>Body Text</a:t>
            </a:r>
          </a:p>
        </p:txBody>
      </p:sp>
      <p:sp>
        <p:nvSpPr>
          <p:cNvPr id="7" name="Text Placeholder 6">
            <a:extLst>
              <a:ext uri="{FF2B5EF4-FFF2-40B4-BE49-F238E27FC236}">
                <a16:creationId xmlns:a16="http://schemas.microsoft.com/office/drawing/2014/main" id="{31F6188C-DB0B-1823-BE6E-14C486D34EC9}"/>
              </a:ext>
            </a:extLst>
          </p:cNvPr>
          <p:cNvSpPr>
            <a:spLocks noGrp="1"/>
          </p:cNvSpPr>
          <p:nvPr>
            <p:ph type="body" sz="quarter" idx="22"/>
          </p:nvPr>
        </p:nvSpPr>
        <p:spPr>
          <a:xfrm>
            <a:off x="236216" y="3338005"/>
            <a:ext cx="3705864" cy="451675"/>
          </a:xfrm>
        </p:spPr>
        <p:txBody>
          <a:bodyPr/>
          <a:lstStyle/>
          <a:p>
            <a:r>
              <a:rPr lang="en-US" dirty="0"/>
              <a:t>Sub Heading</a:t>
            </a:r>
          </a:p>
        </p:txBody>
      </p:sp>
      <p:sp>
        <p:nvSpPr>
          <p:cNvPr id="8" name="Text Placeholder 4">
            <a:extLst>
              <a:ext uri="{FF2B5EF4-FFF2-40B4-BE49-F238E27FC236}">
                <a16:creationId xmlns:a16="http://schemas.microsoft.com/office/drawing/2014/main" id="{F21CB91A-0549-B085-952C-91CBE7CF51C1}"/>
              </a:ext>
            </a:extLst>
          </p:cNvPr>
          <p:cNvSpPr>
            <a:spLocks noGrp="1"/>
          </p:cNvSpPr>
          <p:nvPr>
            <p:ph type="body" sz="quarter" idx="17"/>
          </p:nvPr>
        </p:nvSpPr>
        <p:spPr>
          <a:xfrm>
            <a:off x="193277" y="334532"/>
            <a:ext cx="4458236" cy="2643273"/>
          </a:xfrm>
        </p:spPr>
        <p:txBody>
          <a:bodyPr/>
          <a:lstStyle/>
          <a:p>
            <a:r>
              <a:rPr lang="en-US" dirty="0"/>
              <a:t>Large Heading goes here</a:t>
            </a:r>
          </a:p>
        </p:txBody>
      </p:sp>
    </p:spTree>
    <p:extLst>
      <p:ext uri="{BB962C8B-B14F-4D97-AF65-F5344CB8AC3E}">
        <p14:creationId xmlns:p14="http://schemas.microsoft.com/office/powerpoint/2010/main" val="3389868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25BF01B-137D-865C-1709-C6D9D4A3A2A5}"/>
              </a:ext>
            </a:extLst>
          </p:cNvPr>
          <p:cNvSpPr>
            <a:spLocks noGrp="1" noRot="1" noMove="1" noResize="1" noEditPoints="1" noAdjustHandles="1" noChangeArrowheads="1" noChangeShapeType="1"/>
          </p:cNvSpPr>
          <p:nvPr>
            <p:ph type="body" sz="quarter" idx="18"/>
          </p:nvPr>
        </p:nvSpPr>
        <p:spPr/>
        <p:txBody>
          <a:bodyPr/>
          <a:lstStyle/>
          <a:p>
            <a:r>
              <a:rPr lang="en-US" dirty="0"/>
              <a:t>Slide Title</a:t>
            </a:r>
          </a:p>
        </p:txBody>
      </p:sp>
      <p:sp>
        <p:nvSpPr>
          <p:cNvPr id="3" name="Text Placeholder 2">
            <a:extLst>
              <a:ext uri="{FF2B5EF4-FFF2-40B4-BE49-F238E27FC236}">
                <a16:creationId xmlns:a16="http://schemas.microsoft.com/office/drawing/2014/main" id="{3FA547FE-8D2E-26A0-0175-13020CE3D84E}"/>
              </a:ext>
            </a:extLst>
          </p:cNvPr>
          <p:cNvSpPr>
            <a:spLocks noGrp="1" noRot="1" noMove="1" noResize="1" noEditPoints="1" noAdjustHandles="1" noChangeArrowheads="1" noChangeShapeType="1"/>
          </p:cNvSpPr>
          <p:nvPr>
            <p:ph type="body" sz="quarter" idx="20"/>
          </p:nvPr>
        </p:nvSpPr>
        <p:spPr/>
        <p:txBody>
          <a:bodyPr/>
          <a:lstStyle/>
          <a:p>
            <a:r>
              <a:rPr lang="en-US" dirty="0" err="1"/>
              <a:t>Incoherents</a:t>
            </a:r>
            <a:r>
              <a:rPr lang="en-US" dirty="0"/>
              <a:t> primitivism </a:t>
            </a:r>
            <a:r>
              <a:rPr lang="en-US" dirty="0" err="1"/>
              <a:t>romanesque</a:t>
            </a:r>
            <a:r>
              <a:rPr lang="en-US" dirty="0"/>
              <a:t> structuralism minimalism </a:t>
            </a:r>
            <a:r>
              <a:rPr lang="en-US" dirty="0" err="1"/>
              <a:t>scuola</a:t>
            </a:r>
            <a:r>
              <a:rPr lang="en-US" dirty="0"/>
              <a:t> </a:t>
            </a:r>
            <a:r>
              <a:rPr lang="en-US" dirty="0" err="1"/>
              <a:t>romana</a:t>
            </a:r>
            <a:r>
              <a:rPr lang="en-US" dirty="0"/>
              <a:t> international gothic neo-classicism </a:t>
            </a:r>
            <a:r>
              <a:rPr lang="en-US" dirty="0" err="1"/>
              <a:t>cubo</a:t>
            </a:r>
            <a:r>
              <a:rPr lang="en-US" dirty="0"/>
              <a:t>-futurism, conceptual art photorealism postminimalism remodernism synchromism art nouveau. Primitivism expressionism post-structuralism </a:t>
            </a:r>
            <a:r>
              <a:rPr lang="en-US" dirty="0" err="1"/>
              <a:t>bauhaus</a:t>
            </a:r>
            <a:r>
              <a:rPr lang="en-US" dirty="0"/>
              <a:t> sound art video art </a:t>
            </a:r>
            <a:r>
              <a:rPr lang="en-US" dirty="0" err="1"/>
              <a:t>fluxus</a:t>
            </a:r>
            <a:r>
              <a:rPr lang="en-US" dirty="0"/>
              <a:t>, </a:t>
            </a:r>
            <a:r>
              <a:rPr lang="en-US" dirty="0" err="1"/>
              <a:t>russian</a:t>
            </a:r>
            <a:r>
              <a:rPr lang="en-US" dirty="0"/>
              <a:t> futurism land art tonalism romanticism.</a:t>
            </a:r>
          </a:p>
          <a:p>
            <a:r>
              <a:rPr lang="en-US" dirty="0"/>
              <a:t>Body copy. </a:t>
            </a:r>
            <a:r>
              <a:rPr lang="en-US" dirty="0" err="1"/>
              <a:t>Modernipsum</a:t>
            </a:r>
            <a:r>
              <a:rPr lang="en-US" dirty="0"/>
              <a:t> dolor sit </a:t>
            </a:r>
            <a:r>
              <a:rPr lang="en-US" dirty="0" err="1"/>
              <a:t>amet</a:t>
            </a:r>
            <a:r>
              <a:rPr lang="en-US" dirty="0"/>
              <a:t> lyrical abstraction geometric abstraction futurism post-structuralism, performance art minimalism land art </a:t>
            </a:r>
            <a:r>
              <a:rPr lang="en-US" dirty="0" err="1"/>
              <a:t>neo-dada</a:t>
            </a:r>
            <a:r>
              <a:rPr lang="en-US" dirty="0"/>
              <a:t> </a:t>
            </a:r>
            <a:r>
              <a:rPr lang="en-US" dirty="0" err="1"/>
              <a:t>jugendstil</a:t>
            </a:r>
            <a:r>
              <a:rPr lang="en-US" dirty="0"/>
              <a:t> ego-futurism. Futurism multiculturalism suprematism </a:t>
            </a:r>
            <a:r>
              <a:rPr lang="en-US" dirty="0" err="1"/>
              <a:t>lettrism</a:t>
            </a:r>
            <a:r>
              <a:rPr lang="en-US" dirty="0"/>
              <a:t> art deco systems art formalism vorticism installation art futurism, </a:t>
            </a:r>
            <a:r>
              <a:rPr lang="en-US" dirty="0" err="1"/>
              <a:t>superstroke</a:t>
            </a:r>
            <a:r>
              <a:rPr lang="en-US" dirty="0"/>
              <a:t> aestheticism </a:t>
            </a:r>
            <a:r>
              <a:rPr lang="en-US" dirty="0" err="1"/>
              <a:t>biedermeier</a:t>
            </a:r>
            <a:r>
              <a:rPr lang="en-US" dirty="0"/>
              <a:t> </a:t>
            </a:r>
            <a:r>
              <a:rPr lang="en-US" dirty="0" err="1"/>
              <a:t>tachisme</a:t>
            </a:r>
            <a:r>
              <a:rPr lang="en-US" dirty="0"/>
              <a:t> </a:t>
            </a:r>
            <a:r>
              <a:rPr lang="en-US" dirty="0" err="1"/>
              <a:t>hudson</a:t>
            </a:r>
            <a:r>
              <a:rPr lang="en-US" dirty="0"/>
              <a:t> river school structuralism neo-fauvism conceptual art.</a:t>
            </a:r>
          </a:p>
          <a:p>
            <a:endParaRPr lang="en-US" dirty="0"/>
          </a:p>
        </p:txBody>
      </p:sp>
      <p:sp>
        <p:nvSpPr>
          <p:cNvPr id="4" name="Text Placeholder 3">
            <a:extLst>
              <a:ext uri="{FF2B5EF4-FFF2-40B4-BE49-F238E27FC236}">
                <a16:creationId xmlns:a16="http://schemas.microsoft.com/office/drawing/2014/main" id="{9962BEA3-20FA-B1BD-E28A-060839188E0A}"/>
              </a:ext>
            </a:extLst>
          </p:cNvPr>
          <p:cNvSpPr>
            <a:spLocks noGrp="1" noRot="1" noMove="1" noResize="1" noEditPoints="1" noAdjustHandles="1" noChangeArrowheads="1" noChangeShapeType="1"/>
          </p:cNvSpPr>
          <p:nvPr>
            <p:ph type="body" sz="quarter" idx="21"/>
          </p:nvPr>
        </p:nvSpPr>
        <p:spPr/>
        <p:txBody>
          <a:bodyPr/>
          <a:lstStyle/>
          <a:p>
            <a:r>
              <a:rPr lang="en-US" dirty="0"/>
              <a:t>Fluxus new objectivity academic </a:t>
            </a:r>
            <a:r>
              <a:rPr lang="en-US" dirty="0" err="1"/>
              <a:t>cloisonnism</a:t>
            </a:r>
            <a:r>
              <a:rPr lang="en-US" dirty="0"/>
              <a:t> </a:t>
            </a:r>
            <a:r>
              <a:rPr lang="en-US" dirty="0" err="1"/>
              <a:t>pre-raphaelites</a:t>
            </a:r>
            <a:r>
              <a:rPr lang="en-US" dirty="0"/>
              <a:t> kinetic art, intervention art </a:t>
            </a:r>
            <a:r>
              <a:rPr lang="en-US" dirty="0" err="1"/>
              <a:t>caravaggisti</a:t>
            </a:r>
            <a:r>
              <a:rPr lang="en-US" dirty="0"/>
              <a:t> </a:t>
            </a:r>
            <a:r>
              <a:rPr lang="en-US" dirty="0" err="1"/>
              <a:t>merovingian</a:t>
            </a:r>
            <a:r>
              <a:rPr lang="en-US" dirty="0"/>
              <a:t> </a:t>
            </a:r>
            <a:r>
              <a:rPr lang="en-US" dirty="0" err="1"/>
              <a:t>immagine&amp;poesia</a:t>
            </a:r>
            <a:r>
              <a:rPr lang="en-US" dirty="0"/>
              <a:t>, </a:t>
            </a:r>
            <a:r>
              <a:rPr lang="en-US" dirty="0" err="1"/>
              <a:t>stuckism</a:t>
            </a:r>
            <a:r>
              <a:rPr lang="en-US" dirty="0"/>
              <a:t> </a:t>
            </a:r>
            <a:r>
              <a:rPr lang="en-US" dirty="0" err="1"/>
              <a:t>jugendstil</a:t>
            </a:r>
            <a:r>
              <a:rPr lang="en-US" dirty="0"/>
              <a:t> socialist realism hard-edge painting. New media art maximalism </a:t>
            </a:r>
            <a:r>
              <a:rPr lang="en-US" dirty="0" err="1"/>
              <a:t>russian</a:t>
            </a:r>
            <a:r>
              <a:rPr lang="en-US" dirty="0"/>
              <a:t> symbolism multiculturalism tonalism monumentalism socialist realism, </a:t>
            </a:r>
            <a:r>
              <a:rPr lang="en-US" dirty="0" err="1"/>
              <a:t>bauhaus</a:t>
            </a:r>
            <a:r>
              <a:rPr lang="en-US" dirty="0"/>
              <a:t> </a:t>
            </a:r>
            <a:r>
              <a:rPr lang="en-US" dirty="0" err="1"/>
              <a:t>pointilism</a:t>
            </a:r>
            <a:r>
              <a:rPr lang="en-US" dirty="0"/>
              <a:t> tachism </a:t>
            </a:r>
            <a:r>
              <a:rPr lang="en-US" dirty="0" err="1"/>
              <a:t>incoherents</a:t>
            </a:r>
            <a:r>
              <a:rPr lang="en-US" dirty="0"/>
              <a:t> impressionism. Hard-edge painting romanticism formalism </a:t>
            </a:r>
            <a:r>
              <a:rPr lang="en-US" dirty="0" err="1"/>
              <a:t>hudson</a:t>
            </a:r>
            <a:r>
              <a:rPr lang="en-US" dirty="0"/>
              <a:t> river school neoclassicism suprematism dadaism, geometric abstraction aestheticism cobra </a:t>
            </a:r>
            <a:r>
              <a:rPr lang="en-US" dirty="0" err="1"/>
              <a:t>pre-raphaelites</a:t>
            </a:r>
            <a:r>
              <a:rPr lang="en-US" dirty="0"/>
              <a:t> </a:t>
            </a:r>
            <a:r>
              <a:rPr lang="en-US" dirty="0" err="1"/>
              <a:t>romanesque</a:t>
            </a:r>
            <a:r>
              <a:rPr lang="en-US" dirty="0"/>
              <a:t>. </a:t>
            </a:r>
          </a:p>
          <a:p>
            <a:r>
              <a:rPr lang="en-US" dirty="0"/>
              <a:t>Classicism video art multiculturalism divisionism academic sound art </a:t>
            </a:r>
            <a:r>
              <a:rPr lang="en-US" dirty="0" err="1"/>
              <a:t>merovingian</a:t>
            </a:r>
            <a:r>
              <a:rPr lang="en-US" dirty="0"/>
              <a:t> neo-minimalism, color field painting installation art post-painterly abstraction perspectivism situationist international. Eclecticism historicism young </a:t>
            </a:r>
            <a:r>
              <a:rPr lang="en-US" dirty="0" err="1"/>
              <a:t>british</a:t>
            </a:r>
            <a:r>
              <a:rPr lang="en-US" dirty="0"/>
              <a:t>.</a:t>
            </a:r>
          </a:p>
        </p:txBody>
      </p:sp>
      <p:sp>
        <p:nvSpPr>
          <p:cNvPr id="5" name="Text Placeholder 4">
            <a:extLst>
              <a:ext uri="{FF2B5EF4-FFF2-40B4-BE49-F238E27FC236}">
                <a16:creationId xmlns:a16="http://schemas.microsoft.com/office/drawing/2014/main" id="{B8F3C349-8F9F-31BB-8165-F35141482DCC}"/>
              </a:ext>
            </a:extLst>
          </p:cNvPr>
          <p:cNvSpPr>
            <a:spLocks noGrp="1" noRot="1" noMove="1" noResize="1" noEditPoints="1" noAdjustHandles="1" noChangeArrowheads="1" noChangeShapeType="1"/>
          </p:cNvSpPr>
          <p:nvPr>
            <p:ph type="body" sz="quarter" idx="22"/>
          </p:nvPr>
        </p:nvSpPr>
        <p:spPr/>
        <p:txBody>
          <a:bodyPr/>
          <a:lstStyle/>
          <a:p>
            <a:r>
              <a:rPr lang="en-US" dirty="0"/>
              <a:t>Introductory pullout paragraph goes here. It can be one, two or three sentences. Pull the first paragraph of the body text and put it in here. Introductory pullout paragraph goes here. It can be one, two or three sentences. Pull the first paragraph of the body text and put it in here. </a:t>
            </a:r>
          </a:p>
          <a:p>
            <a:endParaRPr lang="en-US" dirty="0"/>
          </a:p>
        </p:txBody>
      </p:sp>
    </p:spTree>
    <p:extLst>
      <p:ext uri="{BB962C8B-B14F-4D97-AF65-F5344CB8AC3E}">
        <p14:creationId xmlns:p14="http://schemas.microsoft.com/office/powerpoint/2010/main" val="2471364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A3CBF26-BEDC-D02F-9FDC-EE4BBE7943D1}"/>
              </a:ext>
            </a:extLst>
          </p:cNvPr>
          <p:cNvSpPr>
            <a:spLocks noGrp="1"/>
          </p:cNvSpPr>
          <p:nvPr>
            <p:ph type="pic" sz="quarter" idx="23"/>
          </p:nvPr>
        </p:nvSpPr>
        <p:spPr/>
        <p:txBody>
          <a:bodyPr/>
          <a:lstStyle/>
          <a:p>
            <a:endParaRPr lang="en-US"/>
          </a:p>
        </p:txBody>
      </p:sp>
      <p:sp>
        <p:nvSpPr>
          <p:cNvPr id="7" name="Text Placeholder 1">
            <a:extLst>
              <a:ext uri="{FF2B5EF4-FFF2-40B4-BE49-F238E27FC236}">
                <a16:creationId xmlns:a16="http://schemas.microsoft.com/office/drawing/2014/main" id="{5344D226-9B06-8E7E-1EA1-E8D8F9762075}"/>
              </a:ext>
            </a:extLst>
          </p:cNvPr>
          <p:cNvSpPr/>
          <p:nvPr>
            <p:ph type="body" sz="quarter" idx="18"/>
          </p:nvPr>
        </p:nvSpPr>
        <p:spPr>
          <a:xfrm>
            <a:off x="240164" y="290005"/>
            <a:ext cx="3727435" cy="1695370"/>
          </a:xfrm>
        </p:spPr>
        <p:txBody>
          <a:bodyPr/>
          <a:lstStyle/>
          <a:p>
            <a:r>
              <a:rPr lang="en-US" dirty="0"/>
              <a:t>Slide Title</a:t>
            </a:r>
          </a:p>
        </p:txBody>
      </p:sp>
      <p:sp>
        <p:nvSpPr>
          <p:cNvPr id="8" name="Text Placeholder 2">
            <a:extLst>
              <a:ext uri="{FF2B5EF4-FFF2-40B4-BE49-F238E27FC236}">
                <a16:creationId xmlns:a16="http://schemas.microsoft.com/office/drawing/2014/main" id="{0D2CB444-AA25-70FF-48B3-8CF13B043968}"/>
              </a:ext>
            </a:extLst>
          </p:cNvPr>
          <p:cNvSpPr/>
          <p:nvPr>
            <p:ph type="body" sz="quarter" idx="20"/>
          </p:nvPr>
        </p:nvSpPr>
        <p:spPr>
          <a:xfrm>
            <a:off x="4653419" y="2711886"/>
            <a:ext cx="3425869" cy="3056350"/>
          </a:xfrm>
        </p:spPr>
        <p:txBody>
          <a:bodyPr/>
          <a:lstStyle/>
          <a:p>
            <a:r>
              <a:rPr lang="en-US" dirty="0" err="1"/>
              <a:t>Incoherents</a:t>
            </a:r>
            <a:r>
              <a:rPr lang="en-US" dirty="0"/>
              <a:t> primitivism </a:t>
            </a:r>
            <a:r>
              <a:rPr lang="en-US" dirty="0" err="1"/>
              <a:t>romanesque</a:t>
            </a:r>
            <a:r>
              <a:rPr lang="en-US" dirty="0"/>
              <a:t> structuralism minimalism </a:t>
            </a:r>
            <a:r>
              <a:rPr lang="en-US" dirty="0" err="1"/>
              <a:t>scuola</a:t>
            </a:r>
            <a:r>
              <a:rPr lang="en-US" dirty="0"/>
              <a:t> </a:t>
            </a:r>
            <a:r>
              <a:rPr lang="en-US" dirty="0" err="1"/>
              <a:t>romana</a:t>
            </a:r>
            <a:r>
              <a:rPr lang="en-US" dirty="0"/>
              <a:t> international gothic neo-classicism </a:t>
            </a:r>
            <a:r>
              <a:rPr lang="en-US" dirty="0" err="1"/>
              <a:t>cubo</a:t>
            </a:r>
            <a:r>
              <a:rPr lang="en-US" dirty="0"/>
              <a:t>-futurism, conceptual art photorealism postminimalism remodernism synchromism art nouveau. Primitivism expressionism post-structuralism </a:t>
            </a:r>
            <a:r>
              <a:rPr lang="en-US" dirty="0" err="1"/>
              <a:t>bauhaus</a:t>
            </a:r>
            <a:r>
              <a:rPr lang="en-US" dirty="0"/>
              <a:t> sound art video art </a:t>
            </a:r>
            <a:r>
              <a:rPr lang="en-US" dirty="0" err="1"/>
              <a:t>fluxus</a:t>
            </a:r>
            <a:r>
              <a:rPr lang="en-US" dirty="0"/>
              <a:t>, </a:t>
            </a:r>
            <a:r>
              <a:rPr lang="en-US" dirty="0" err="1"/>
              <a:t>russian</a:t>
            </a:r>
            <a:r>
              <a:rPr lang="en-US" dirty="0"/>
              <a:t> futurism land art tonalism romanticism.</a:t>
            </a:r>
          </a:p>
          <a:p>
            <a:r>
              <a:rPr lang="en-US" dirty="0"/>
              <a:t>Body copy. </a:t>
            </a:r>
            <a:r>
              <a:rPr lang="en-US" dirty="0" err="1"/>
              <a:t>Modernipsum</a:t>
            </a:r>
            <a:r>
              <a:rPr lang="en-US" dirty="0"/>
              <a:t> dolor sit </a:t>
            </a:r>
            <a:r>
              <a:rPr lang="en-US" dirty="0" err="1"/>
              <a:t>amet</a:t>
            </a:r>
            <a:r>
              <a:rPr lang="en-US" dirty="0"/>
              <a:t> lyrical abstraction geometric abstraction futurism post-structuralism, performance art minimalism land art </a:t>
            </a:r>
            <a:r>
              <a:rPr lang="en-US" dirty="0" err="1"/>
              <a:t>neo-dada</a:t>
            </a:r>
            <a:r>
              <a:rPr lang="en-US" dirty="0"/>
              <a:t> </a:t>
            </a:r>
            <a:r>
              <a:rPr lang="en-US" dirty="0" err="1"/>
              <a:t>jugendstil</a:t>
            </a:r>
            <a:r>
              <a:rPr lang="en-US" dirty="0"/>
              <a:t> ego-futurism. Futurism multiculturalism suprematism </a:t>
            </a:r>
            <a:r>
              <a:rPr lang="en-US" dirty="0" err="1"/>
              <a:t>lettrism</a:t>
            </a:r>
            <a:r>
              <a:rPr lang="en-US" dirty="0"/>
              <a:t> art deco systems art formalism vorticism installation art futurism, </a:t>
            </a:r>
            <a:r>
              <a:rPr lang="en-US" dirty="0" err="1"/>
              <a:t>superstroke</a:t>
            </a:r>
            <a:r>
              <a:rPr lang="en-US" dirty="0"/>
              <a:t> aestheticism </a:t>
            </a:r>
            <a:r>
              <a:rPr lang="en-US" dirty="0" err="1"/>
              <a:t>biedermeier</a:t>
            </a:r>
            <a:r>
              <a:rPr lang="en-US" dirty="0"/>
              <a:t> </a:t>
            </a:r>
            <a:r>
              <a:rPr lang="en-US" dirty="0" err="1"/>
              <a:t>tachisme</a:t>
            </a:r>
            <a:r>
              <a:rPr lang="en-US" dirty="0"/>
              <a:t> </a:t>
            </a:r>
            <a:r>
              <a:rPr lang="en-US" dirty="0" err="1"/>
              <a:t>hudson</a:t>
            </a:r>
            <a:r>
              <a:rPr lang="en-US" dirty="0"/>
              <a:t> river school structuralism neo-fauvism conceptual art.</a:t>
            </a:r>
          </a:p>
          <a:p>
            <a:endParaRPr lang="en-US" dirty="0"/>
          </a:p>
        </p:txBody>
      </p:sp>
      <p:sp>
        <p:nvSpPr>
          <p:cNvPr id="9" name="Text Placeholder 3">
            <a:extLst>
              <a:ext uri="{FF2B5EF4-FFF2-40B4-BE49-F238E27FC236}">
                <a16:creationId xmlns:a16="http://schemas.microsoft.com/office/drawing/2014/main" id="{E20F19A9-338D-D678-8139-7D12466ECA28}"/>
              </a:ext>
            </a:extLst>
          </p:cNvPr>
          <p:cNvSpPr/>
          <p:nvPr>
            <p:ph type="body" sz="quarter" idx="21"/>
          </p:nvPr>
        </p:nvSpPr>
        <p:spPr>
          <a:xfrm>
            <a:off x="8436279" y="2711345"/>
            <a:ext cx="3420759" cy="3056891"/>
          </a:xfrm>
        </p:spPr>
        <p:txBody>
          <a:bodyPr/>
          <a:lstStyle/>
          <a:p>
            <a:r>
              <a:rPr lang="en-US" dirty="0"/>
              <a:t>Fluxus new objectivity academic </a:t>
            </a:r>
            <a:r>
              <a:rPr lang="en-US" dirty="0" err="1"/>
              <a:t>cloisonnism</a:t>
            </a:r>
            <a:r>
              <a:rPr lang="en-US" dirty="0"/>
              <a:t> </a:t>
            </a:r>
            <a:r>
              <a:rPr lang="en-US" dirty="0" err="1"/>
              <a:t>pre-raphaelites</a:t>
            </a:r>
            <a:r>
              <a:rPr lang="en-US" dirty="0"/>
              <a:t> kinetic art, intervention art </a:t>
            </a:r>
            <a:r>
              <a:rPr lang="en-US" dirty="0" err="1"/>
              <a:t>caravaggisti</a:t>
            </a:r>
            <a:r>
              <a:rPr lang="en-US" dirty="0"/>
              <a:t> </a:t>
            </a:r>
            <a:r>
              <a:rPr lang="en-US" dirty="0" err="1"/>
              <a:t>merovingian</a:t>
            </a:r>
            <a:r>
              <a:rPr lang="en-US" dirty="0"/>
              <a:t> </a:t>
            </a:r>
            <a:r>
              <a:rPr lang="en-US" dirty="0" err="1"/>
              <a:t>immagine&amp;poesia</a:t>
            </a:r>
            <a:r>
              <a:rPr lang="en-US" dirty="0"/>
              <a:t>, </a:t>
            </a:r>
            <a:r>
              <a:rPr lang="en-US" dirty="0" err="1"/>
              <a:t>stuckism</a:t>
            </a:r>
            <a:r>
              <a:rPr lang="en-US" dirty="0"/>
              <a:t> </a:t>
            </a:r>
            <a:r>
              <a:rPr lang="en-US" dirty="0" err="1"/>
              <a:t>jugendstil</a:t>
            </a:r>
            <a:r>
              <a:rPr lang="en-US" dirty="0"/>
              <a:t> socialist realism hard-edge painting. New media art maximalism </a:t>
            </a:r>
            <a:r>
              <a:rPr lang="en-US" dirty="0" err="1"/>
              <a:t>russian</a:t>
            </a:r>
            <a:r>
              <a:rPr lang="en-US" dirty="0"/>
              <a:t> symbolism multiculturalism tonalism monumentalism socialist realism, </a:t>
            </a:r>
            <a:r>
              <a:rPr lang="en-US" dirty="0" err="1"/>
              <a:t>bauhaus</a:t>
            </a:r>
            <a:r>
              <a:rPr lang="en-US" dirty="0"/>
              <a:t> </a:t>
            </a:r>
            <a:r>
              <a:rPr lang="en-US" dirty="0" err="1"/>
              <a:t>pointilism</a:t>
            </a:r>
            <a:r>
              <a:rPr lang="en-US" dirty="0"/>
              <a:t> tachism </a:t>
            </a:r>
            <a:r>
              <a:rPr lang="en-US" dirty="0" err="1"/>
              <a:t>incoherents</a:t>
            </a:r>
            <a:r>
              <a:rPr lang="en-US" dirty="0"/>
              <a:t> impressionism. Hard-edge painting romanticism formalism </a:t>
            </a:r>
            <a:r>
              <a:rPr lang="en-US" dirty="0" err="1"/>
              <a:t>hudson</a:t>
            </a:r>
            <a:r>
              <a:rPr lang="en-US" dirty="0"/>
              <a:t> river school neoclassicism suprematism dadaism, geometric abstraction aestheticism cobra </a:t>
            </a:r>
            <a:r>
              <a:rPr lang="en-US" dirty="0" err="1"/>
              <a:t>pre-raphaelites</a:t>
            </a:r>
            <a:r>
              <a:rPr lang="en-US" dirty="0"/>
              <a:t> </a:t>
            </a:r>
            <a:r>
              <a:rPr lang="en-US" dirty="0" err="1"/>
              <a:t>romanesque</a:t>
            </a:r>
            <a:r>
              <a:rPr lang="en-US" dirty="0"/>
              <a:t>. </a:t>
            </a:r>
          </a:p>
          <a:p>
            <a:r>
              <a:rPr lang="en-US" dirty="0"/>
              <a:t>Classicism video art multiculturalism divisionism academic sound art </a:t>
            </a:r>
            <a:r>
              <a:rPr lang="en-US" dirty="0" err="1"/>
              <a:t>merovingian</a:t>
            </a:r>
            <a:r>
              <a:rPr lang="en-US" dirty="0"/>
              <a:t> neo-minimalism, color field painting installation art post-painterly abstraction perspectivism situationist international. Eclecticism historicism young </a:t>
            </a:r>
            <a:r>
              <a:rPr lang="en-US" dirty="0" err="1"/>
              <a:t>british</a:t>
            </a:r>
            <a:r>
              <a:rPr lang="en-US" dirty="0"/>
              <a:t>.</a:t>
            </a:r>
          </a:p>
        </p:txBody>
      </p:sp>
      <p:sp>
        <p:nvSpPr>
          <p:cNvPr id="10" name="Text Placeholder 4">
            <a:extLst>
              <a:ext uri="{FF2B5EF4-FFF2-40B4-BE49-F238E27FC236}">
                <a16:creationId xmlns:a16="http://schemas.microsoft.com/office/drawing/2014/main" id="{4E53E970-2830-5F51-CF96-3AC1A737FB20}"/>
              </a:ext>
            </a:extLst>
          </p:cNvPr>
          <p:cNvSpPr/>
          <p:nvPr>
            <p:ph type="body" sz="quarter" idx="22"/>
          </p:nvPr>
        </p:nvSpPr>
        <p:spPr>
          <a:xfrm>
            <a:off x="4655816" y="290004"/>
            <a:ext cx="7201222" cy="2064889"/>
          </a:xfrm>
        </p:spPr>
        <p:txBody>
          <a:bodyPr/>
          <a:lstStyle/>
          <a:p>
            <a:r>
              <a:rPr lang="en-US" dirty="0"/>
              <a:t>Introductory pullout paragraph goes here. It can be one, two or three sentences. Pull the first paragraph of the body text and put it in here. Introductory pullout paragraph goes here. It can be one, two or three sentences. Pull the first paragraph of the body text and put it in here. </a:t>
            </a:r>
          </a:p>
          <a:p>
            <a:endParaRPr lang="en-US" dirty="0"/>
          </a:p>
        </p:txBody>
      </p:sp>
    </p:spTree>
    <p:extLst>
      <p:ext uri="{BB962C8B-B14F-4D97-AF65-F5344CB8AC3E}">
        <p14:creationId xmlns:p14="http://schemas.microsoft.com/office/powerpoint/2010/main" val="1738904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0C4D1B5-C933-FD07-71DE-C613B9DE1ADF}"/>
              </a:ext>
            </a:extLst>
          </p:cNvPr>
          <p:cNvSpPr>
            <a:spLocks noGrp="1" noRot="1" noMove="1" noResize="1" noEditPoints="1" noAdjustHandles="1" noChangeArrowheads="1" noChangeShapeType="1"/>
          </p:cNvSpPr>
          <p:nvPr>
            <p:ph type="body" sz="quarter" idx="18"/>
          </p:nvPr>
        </p:nvSpPr>
        <p:spPr/>
        <p:txBody>
          <a:bodyPr/>
          <a:lstStyle/>
          <a:p>
            <a:r>
              <a:rPr lang="en-US" dirty="0"/>
              <a:t>Slide Title</a:t>
            </a:r>
          </a:p>
        </p:txBody>
      </p:sp>
      <p:sp>
        <p:nvSpPr>
          <p:cNvPr id="3" name="Text Placeholder 2">
            <a:extLst>
              <a:ext uri="{FF2B5EF4-FFF2-40B4-BE49-F238E27FC236}">
                <a16:creationId xmlns:a16="http://schemas.microsoft.com/office/drawing/2014/main" id="{11B09A8F-16BC-003A-AA1F-897879B46F61}"/>
              </a:ext>
            </a:extLst>
          </p:cNvPr>
          <p:cNvSpPr>
            <a:spLocks noGrp="1" noRot="1" noMove="1" noResize="1" noEditPoints="1" noAdjustHandles="1" noChangeArrowheads="1" noChangeShapeType="1"/>
          </p:cNvSpPr>
          <p:nvPr>
            <p:ph type="body" sz="quarter" idx="22"/>
          </p:nvPr>
        </p:nvSpPr>
        <p:spPr>
          <a:xfrm>
            <a:off x="4655816" y="290004"/>
            <a:ext cx="7201222" cy="5901246"/>
          </a:xfrm>
        </p:spPr>
        <p:txBody>
          <a:bodyPr/>
          <a:lstStyle/>
          <a:p>
            <a:r>
              <a:rPr lang="en-US" dirty="0"/>
              <a:t>Large paragraph goes here. This space works best with bodies of text that are an introduction require emphasis,</a:t>
            </a:r>
          </a:p>
          <a:p>
            <a:r>
              <a:rPr lang="en-US" dirty="0"/>
              <a:t>or are too short for body copy pages. Large paragraph goes here. This space works best with bodies of text that are an introduction require emphasis, or are too short for body copy pages. </a:t>
            </a:r>
          </a:p>
          <a:p>
            <a:endParaRPr lang="en-US" dirty="0"/>
          </a:p>
          <a:p>
            <a:r>
              <a:rPr lang="en-US" dirty="0"/>
              <a:t>A system for bullet points is demonstrated with soft returns:</a:t>
            </a:r>
          </a:p>
          <a:p>
            <a:endParaRPr lang="en-US" dirty="0"/>
          </a:p>
          <a:p>
            <a:r>
              <a:rPr lang="en-US" dirty="0"/>
              <a:t>• First Point aligned to the paragraph</a:t>
            </a:r>
            <a:br>
              <a:rPr lang="en-US" dirty="0"/>
            </a:br>
            <a:r>
              <a:rPr lang="en-US" dirty="0"/>
              <a:t>	• With second Bullet points </a:t>
            </a:r>
            <a:br>
              <a:rPr lang="en-US" dirty="0"/>
            </a:br>
            <a:r>
              <a:rPr lang="en-US" dirty="0"/>
              <a:t>		• Third Level   </a:t>
            </a:r>
          </a:p>
          <a:p>
            <a:endParaRPr lang="en-US" dirty="0"/>
          </a:p>
          <a:p>
            <a:r>
              <a:rPr lang="en-US" dirty="0"/>
              <a:t>Or with hard returns</a:t>
            </a:r>
          </a:p>
          <a:p>
            <a:endParaRPr lang="en-US" dirty="0"/>
          </a:p>
          <a:p>
            <a:r>
              <a:rPr lang="en-US" dirty="0"/>
              <a:t>• First Point aligned to the paragraph</a:t>
            </a:r>
          </a:p>
          <a:p>
            <a:r>
              <a:rPr lang="en-US" dirty="0"/>
              <a:t>	</a:t>
            </a:r>
          </a:p>
          <a:p>
            <a:r>
              <a:rPr lang="en-US" dirty="0"/>
              <a:t>	• With second Bullet points </a:t>
            </a:r>
          </a:p>
          <a:p>
            <a:endParaRPr lang="en-US" dirty="0"/>
          </a:p>
          <a:p>
            <a:endParaRPr lang="en-US" dirty="0"/>
          </a:p>
          <a:p>
            <a:endParaRPr lang="en-US" dirty="0"/>
          </a:p>
          <a:p>
            <a:endParaRPr lang="en-US" dirty="0"/>
          </a:p>
          <a:p>
            <a:r>
              <a:rPr lang="en-US" dirty="0"/>
              <a:t> </a:t>
            </a:r>
          </a:p>
        </p:txBody>
      </p:sp>
    </p:spTree>
    <p:extLst>
      <p:ext uri="{BB962C8B-B14F-4D97-AF65-F5344CB8AC3E}">
        <p14:creationId xmlns:p14="http://schemas.microsoft.com/office/powerpoint/2010/main" val="2442397571"/>
      </p:ext>
    </p:extLst>
  </p:cSld>
  <p:clrMapOvr>
    <a:masterClrMapping/>
  </p:clrMapOvr>
</p:sld>
</file>

<file path=ppt/theme/theme1.xml><?xml version="1.0" encoding="utf-8"?>
<a:theme xmlns:a="http://schemas.openxmlformats.org/drawingml/2006/main" name="RRAP Light Background">
  <a:themeElements>
    <a:clrScheme name="Custom 1">
      <a:dk1>
        <a:srgbClr val="000000"/>
      </a:dk1>
      <a:lt1>
        <a:srgbClr val="FFFFFF"/>
      </a:lt1>
      <a:dk2>
        <a:srgbClr val="000000"/>
      </a:dk2>
      <a:lt2>
        <a:srgbClr val="D9D9D9"/>
      </a:lt2>
      <a:accent1>
        <a:srgbClr val="3454FF"/>
      </a:accent1>
      <a:accent2>
        <a:srgbClr val="3553FF"/>
      </a:accent2>
      <a:accent3>
        <a:srgbClr val="3553FF"/>
      </a:accent3>
      <a:accent4>
        <a:srgbClr val="3553FF"/>
      </a:accent4>
      <a:accent5>
        <a:srgbClr val="3553FF"/>
      </a:accent5>
      <a:accent6>
        <a:srgbClr val="3553FF"/>
      </a:accent6>
      <a:hlink>
        <a:srgbClr val="3553FF"/>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sz="1600" dirty="0" smtClean="0">
            <a:solidFill>
              <a:schemeClr val="bg1"/>
            </a:solidFill>
            <a:latin typeface="Work Sans Medium" pitchFamily="2" charset="77"/>
          </a:defRPr>
        </a:defPPr>
      </a:lstStyle>
    </a:txDef>
  </a:objectDefaults>
  <a:extraClrSchemeLst/>
  <a:extLst>
    <a:ext uri="{05A4C25C-085E-4340-85A3-A5531E510DB2}">
      <thm15:themeFamily xmlns:thm15="http://schemas.microsoft.com/office/thememl/2012/main" name="Presentation1" id="{659527FC-10F1-FF41-BE0D-8A27229A26AF}" vid="{9A2E627A-9CD0-944C-8A92-C56F63D83C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7B3BB5AE37764AB01E15FC3B5A2593" ma:contentTypeVersion="18" ma:contentTypeDescription="Create a new document." ma:contentTypeScope="" ma:versionID="adadf94afbbcdec8c64449e281991276">
  <xsd:schema xmlns:xsd="http://www.w3.org/2001/XMLSchema" xmlns:xs="http://www.w3.org/2001/XMLSchema" xmlns:p="http://schemas.microsoft.com/office/2006/metadata/properties" xmlns:ns2="1fbba1bf-dd4c-4ecb-bf79-9e6dc54abffc" xmlns:ns3="423f5df7-eb47-4b67-ad33-293e8300c88c" targetNamespace="http://schemas.microsoft.com/office/2006/metadata/properties" ma:root="true" ma:fieldsID="b05e3e3a0528c9f4414bfd577e21fae6" ns2:_="" ns3:_="">
    <xsd:import namespace="1fbba1bf-dd4c-4ecb-bf79-9e6dc54abffc"/>
    <xsd:import namespace="423f5df7-eb47-4b67-ad33-293e8300c8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bba1bf-dd4c-4ecb-bf79-9e6dc54abf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8babe79-dfb6-408c-aa7a-07abcf6abbf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3f5df7-eb47-4b67-ad33-293e8300c88c"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c1f9f5d-1adc-4680-8a37-114a7315f6f1}" ma:internalName="TaxCatchAll" ma:showField="CatchAllData" ma:web="423f5df7-eb47-4b67-ad33-293e8300c8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61325F-A1CB-4E1E-9C38-5B2CCB667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bba1bf-dd4c-4ecb-bf79-9e6dc54abffc"/>
    <ds:schemaRef ds:uri="423f5df7-eb47-4b67-ad33-293e8300c8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95A75D-4B1A-4528-BE51-8E88381710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RRAP Light Background</Template>
  <TotalTime>0</TotalTime>
  <Words>2462</Words>
  <Application>Microsoft Macintosh PowerPoint</Application>
  <PresentationFormat>Widescreen</PresentationFormat>
  <Paragraphs>98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DM Mono</vt:lpstr>
      <vt:lpstr>Work Sans Light</vt:lpstr>
      <vt:lpstr>Work Sans Medium</vt:lpstr>
      <vt:lpstr>RRAP Light Background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Alex Burton</dc:creator>
  <cp:lastModifiedBy>Alex Burton</cp:lastModifiedBy>
  <cp:revision>1</cp:revision>
  <dcterms:created xsi:type="dcterms:W3CDTF">2024-07-18T01:40:32Z</dcterms:created>
  <dcterms:modified xsi:type="dcterms:W3CDTF">2024-07-18T02:23:36Z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f488380-630a-4f55-a077-a19445e3f360_Enabled">
    <vt:lpwstr>true</vt:lpwstr>
  </property>
  <property fmtid="{D5CDD505-2E9C-101B-9397-08002B2CF9AE}" pid="3" name="MSIP_Label_0f488380-630a-4f55-a077-a19445e3f360_SetDate">
    <vt:lpwstr>2024-07-18T02:23:35Z</vt:lpwstr>
  </property>
  <property fmtid="{D5CDD505-2E9C-101B-9397-08002B2CF9AE}" pid="4" name="MSIP_Label_0f488380-630a-4f55-a077-a19445e3f360_Method">
    <vt:lpwstr>Standard</vt:lpwstr>
  </property>
  <property fmtid="{D5CDD505-2E9C-101B-9397-08002B2CF9AE}" pid="5" name="MSIP_Label_0f488380-630a-4f55-a077-a19445e3f360_Name">
    <vt:lpwstr>OFFICIAL - INTERNAL</vt:lpwstr>
  </property>
  <property fmtid="{D5CDD505-2E9C-101B-9397-08002B2CF9AE}" pid="6" name="MSIP_Label_0f488380-630a-4f55-a077-a19445e3f360_SiteId">
    <vt:lpwstr>b6e377cf-9db3-46cb-91a2-fad9605bb15c</vt:lpwstr>
  </property>
  <property fmtid="{D5CDD505-2E9C-101B-9397-08002B2CF9AE}" pid="7" name="MSIP_Label_0f488380-630a-4f55-a077-a19445e3f360_ActionId">
    <vt:lpwstr>bc66e6a4-198e-48f4-8670-e00dccd7dac8</vt:lpwstr>
  </property>
  <property fmtid="{D5CDD505-2E9C-101B-9397-08002B2CF9AE}" pid="8" name="MSIP_Label_0f488380-630a-4f55-a077-a19445e3f360_ContentBits">
    <vt:lpwstr>0</vt:lpwstr>
  </property>
</Properties>
</file>